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63" r:id="rId2"/>
    <p:sldId id="379" r:id="rId3"/>
    <p:sldId id="386" r:id="rId4"/>
    <p:sldId id="413" r:id="rId5"/>
    <p:sldId id="341" r:id="rId6"/>
    <p:sldId id="267" r:id="rId7"/>
    <p:sldId id="42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9" autoAdjust="0"/>
    <p:restoredTop sz="94434" autoAdjust="0"/>
  </p:normalViewPr>
  <p:slideViewPr>
    <p:cSldViewPr snapToGrid="0">
      <p:cViewPr varScale="1">
        <p:scale>
          <a:sx n="125" d="100"/>
          <a:sy n="125" d="100"/>
        </p:scale>
        <p:origin x="16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3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5680"/>
    </p:cViewPr>
  </p:sorterViewPr>
  <p:notesViewPr>
    <p:cSldViewPr snapToGrid="0" showGuide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4E01B-C953-44B0-A1E9-50AAF08057AB}" type="datetimeFigureOut">
              <a:rPr lang="en-GB" smtClean="0"/>
              <a:t>13/11/2018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23E89-EC06-4B09-892A-934C220048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00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EC1F-93C6-415F-BB05-6C3C3C8D3ECE}" type="datetime1">
              <a:rPr lang="en-GB" smtClean="0"/>
              <a:t>13/11/2018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28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A10C-EFFB-4712-B08A-2E1FBFD0FCA0}" type="datetime1">
              <a:rPr lang="en-GB" smtClean="0"/>
              <a:t>13/11/2018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306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450E-D6AC-489E-AE26-F03913FFFDE1}" type="datetime1">
              <a:rPr lang="en-GB" smtClean="0"/>
              <a:t>13/11/2018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16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17330-9C52-4BE1-A056-334F312887B0}" type="datetime1">
              <a:rPr lang="en-GB" smtClean="0"/>
              <a:t>13/11/2018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56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BA57-091C-4382-B4BA-9C9A5C73899C}" type="datetime1">
              <a:rPr lang="en-GB" smtClean="0"/>
              <a:t>13/11/2018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4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65A7-8856-4795-BA73-7DBC0887BAD0}" type="datetime1">
              <a:rPr lang="en-GB" smtClean="0"/>
              <a:t>13/11/2018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01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B494-400F-4CA3-B41A-602C10F5C8CD}" type="datetime1">
              <a:rPr lang="en-GB" smtClean="0"/>
              <a:t>13/11/2018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06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7506" y="125973"/>
            <a:ext cx="8136988" cy="886900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829989"/>
            <a:ext cx="4114800" cy="365125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cs typeface="Lato Light"/>
              </a:rPr>
              <a:t>Click To Change </a:t>
            </a:r>
            <a:r>
              <a:rPr lang="en-US">
                <a:solidFill>
                  <a:schemeClr val="accent2"/>
                </a:solidFill>
                <a:cs typeface="Lato Light"/>
              </a:rPr>
              <a:t>Your Subtittle</a:t>
            </a:r>
            <a:endParaRPr lang="en-US" dirty="0">
              <a:solidFill>
                <a:schemeClr val="accent2"/>
              </a:solidFill>
              <a:cs typeface="Lato Light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511723" y="6281607"/>
            <a:ext cx="483670" cy="499310"/>
            <a:chOff x="9298744" y="1742051"/>
            <a:chExt cx="942536" cy="973014"/>
          </a:xfrm>
        </p:grpSpPr>
        <p:sp>
          <p:nvSpPr>
            <p:cNvPr id="7" name="Oval 6"/>
            <p:cNvSpPr/>
            <p:nvPr userDrawn="1"/>
          </p:nvSpPr>
          <p:spPr>
            <a:xfrm>
              <a:off x="9326880" y="180066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9298744" y="1742051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2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57815" y="6332156"/>
            <a:ext cx="575603" cy="365125"/>
          </a:xfrm>
        </p:spPr>
        <p:txBody>
          <a:bodyPr/>
          <a:lstStyle>
            <a:lvl1pPr algn="ctr">
              <a:defRPr sz="1600" b="1">
                <a:solidFill>
                  <a:schemeClr val="bg2"/>
                </a:solidFill>
              </a:defRPr>
            </a:lvl1pPr>
          </a:lstStyle>
          <a:p>
            <a:fld id="{C00D1069-7CC0-4EE7-B50D-EED54ADC9FE6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705442" y="1195114"/>
            <a:ext cx="781110" cy="136597"/>
            <a:chOff x="4646296" y="6544350"/>
            <a:chExt cx="1039657" cy="181811"/>
          </a:xfrm>
        </p:grpSpPr>
        <p:sp>
          <p:nvSpPr>
            <p:cNvPr id="11" name="Oval 10"/>
            <p:cNvSpPr/>
            <p:nvPr/>
          </p:nvSpPr>
          <p:spPr>
            <a:xfrm>
              <a:off x="4646296" y="6544350"/>
              <a:ext cx="180909" cy="18090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4863905" y="6544350"/>
              <a:ext cx="180909" cy="1809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5081514" y="6544350"/>
              <a:ext cx="180909" cy="18090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5294537" y="6545252"/>
              <a:ext cx="180909" cy="18090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5505044" y="6544350"/>
              <a:ext cx="180909" cy="18090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9160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1511723" y="6281607"/>
            <a:ext cx="483670" cy="499310"/>
            <a:chOff x="9298744" y="1742051"/>
            <a:chExt cx="942536" cy="973014"/>
          </a:xfrm>
        </p:grpSpPr>
        <p:sp>
          <p:nvSpPr>
            <p:cNvPr id="10" name="Oval 9"/>
            <p:cNvSpPr/>
            <p:nvPr userDrawn="1"/>
          </p:nvSpPr>
          <p:spPr>
            <a:xfrm>
              <a:off x="9326880" y="180066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9298744" y="1742051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2"/>
                </a:solidFill>
              </a:endParaRPr>
            </a:p>
          </p:txBody>
        </p:sp>
      </p:grp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57815" y="6332156"/>
            <a:ext cx="575603" cy="365125"/>
          </a:xfrm>
        </p:spPr>
        <p:txBody>
          <a:bodyPr/>
          <a:lstStyle>
            <a:lvl1pPr algn="ctr">
              <a:defRPr sz="1600" b="1">
                <a:solidFill>
                  <a:schemeClr val="bg2"/>
                </a:solidFill>
              </a:defRPr>
            </a:lvl1pPr>
          </a:lstStyle>
          <a:p>
            <a:fld id="{C00D1069-7CC0-4EE7-B50D-EED54ADC9F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3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553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24BA-EFE7-4436-B3FB-D7EC343AFEFF}" type="datetime1">
              <a:rPr lang="en-GB" smtClean="0"/>
              <a:t>13/11/2018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03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3DB6A-7032-4E16-AB2A-C8004E353C90}" type="datetime1">
              <a:rPr lang="en-GB" smtClean="0"/>
              <a:t>13/11/2018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D1069-7CC0-4EE7-B50D-EED54ADC9F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06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  <a:cs typeface="Lato Light"/>
              </a:rPr>
              <a:t>Click To Change </a:t>
            </a:r>
            <a:r>
              <a:rPr lang="en-US">
                <a:solidFill>
                  <a:schemeClr val="accent2"/>
                </a:solidFill>
                <a:cs typeface="Lato Light"/>
              </a:rPr>
              <a:t>Your Subtittle</a:t>
            </a:r>
            <a:endParaRPr lang="en-US" dirty="0">
              <a:solidFill>
                <a:schemeClr val="accent2"/>
              </a:solidFill>
              <a:cs typeface="Lato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0" y="4916384"/>
            <a:ext cx="4373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solidFill>
                  <a:srgbClr val="C00000"/>
                </a:solidFill>
              </a:rPr>
              <a:t>TRAILBLAZERS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83773" y="4731718"/>
            <a:ext cx="665701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b="1" dirty="0">
                <a:solidFill>
                  <a:schemeClr val="bg2"/>
                </a:solidFill>
              </a:rPr>
              <a:t>AYUSH, DEEPAK &amp; NIKHIL</a:t>
            </a:r>
          </a:p>
          <a:p>
            <a:pPr algn="ctr">
              <a:defRPr/>
            </a:pPr>
            <a:endParaRPr lang="en-GB" b="1" dirty="0">
              <a:solidFill>
                <a:schemeClr val="bg2"/>
              </a:solidFill>
            </a:endParaRPr>
          </a:p>
          <a:p>
            <a:pPr algn="ctr">
              <a:defRPr/>
            </a:pPr>
            <a:r>
              <a:rPr lang="en-GB" b="1" dirty="0">
                <a:solidFill>
                  <a:schemeClr val="bg2"/>
                </a:solidFill>
              </a:rPr>
              <a:t> FINAL YEAR, Computer Science &amp; Engineering, Dual Degree Students </a:t>
            </a:r>
          </a:p>
          <a:p>
            <a:pPr algn="ctr">
              <a:defRPr/>
            </a:pPr>
            <a:r>
              <a:rPr lang="en-GB" b="1" dirty="0">
                <a:solidFill>
                  <a:schemeClr val="bg2"/>
                </a:solidFill>
              </a:rPr>
              <a:t>INDIAN INSTITUTE OF TECHNOLOGY DELHI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53272" y="1596568"/>
            <a:ext cx="950368" cy="469232"/>
            <a:chOff x="8375412" y="6623384"/>
            <a:chExt cx="950368" cy="469232"/>
          </a:xfrm>
        </p:grpSpPr>
        <p:grpSp>
          <p:nvGrpSpPr>
            <p:cNvPr id="21" name="Group 20"/>
            <p:cNvGrpSpPr/>
            <p:nvPr/>
          </p:nvGrpSpPr>
          <p:grpSpPr>
            <a:xfrm>
              <a:off x="8375412" y="6623384"/>
              <a:ext cx="950368" cy="352541"/>
              <a:chOff x="7781630" y="6882160"/>
              <a:chExt cx="950368" cy="352541"/>
            </a:xfrm>
          </p:grpSpPr>
          <p:sp>
            <p:nvSpPr>
              <p:cNvPr id="19" name="Isosceles Triangle 18"/>
              <p:cNvSpPr/>
              <p:nvPr/>
            </p:nvSpPr>
            <p:spPr>
              <a:xfrm flipV="1">
                <a:off x="7781630" y="6882160"/>
                <a:ext cx="371770" cy="35254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flipV="1">
                <a:off x="8360228" y="6882160"/>
                <a:ext cx="371770" cy="352541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Isosceles Triangle 17"/>
            <p:cNvSpPr/>
            <p:nvPr/>
          </p:nvSpPr>
          <p:spPr>
            <a:xfrm flipV="1">
              <a:off x="8607641" y="6623384"/>
              <a:ext cx="494826" cy="46923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Oval 16"/>
          <p:cNvSpPr/>
          <p:nvPr/>
        </p:nvSpPr>
        <p:spPr>
          <a:xfrm>
            <a:off x="4071256" y="2634422"/>
            <a:ext cx="914400" cy="9144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4304231" y="2910334"/>
            <a:ext cx="448449" cy="362576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28456" y="1596570"/>
            <a:ext cx="0" cy="47355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6.googleusercontent.com/_Jj21Ptm8eXXKL9e4KV0AZT4C9dV-scMtCUZ5JYa8b99kSGjmB1w8P750TSsm_eyWaHpu7MEWaBQ1inF-tm9qbPKJ7ydDz4HRdz4x7I_xlhNp0QF5YtxG-DpiwAV7V5gKfshxMoRxclAiiR9hQ">
            <a:extLst>
              <a:ext uri="{FF2B5EF4-FFF2-40B4-BE49-F238E27FC236}">
                <a16:creationId xmlns:a16="http://schemas.microsoft.com/office/drawing/2014/main" id="{FD3F6808-05A0-BB4C-8371-D5AE9EDB6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1"/>
            <a:ext cx="12192000" cy="447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44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-701698" y="4151210"/>
            <a:ext cx="13433299" cy="3793144"/>
            <a:chOff x="-427034" y="3813505"/>
            <a:chExt cx="13158635" cy="4130849"/>
          </a:xfrm>
        </p:grpSpPr>
        <p:grpSp>
          <p:nvGrpSpPr>
            <p:cNvPr id="115" name="Group 114"/>
            <p:cNvGrpSpPr/>
            <p:nvPr/>
          </p:nvGrpSpPr>
          <p:grpSpPr>
            <a:xfrm>
              <a:off x="-427034" y="5023503"/>
              <a:ext cx="13046067" cy="2920851"/>
              <a:chOff x="-427034" y="5023503"/>
              <a:chExt cx="13046067" cy="2920851"/>
            </a:xfrm>
          </p:grpSpPr>
          <p:sp>
            <p:nvSpPr>
              <p:cNvPr id="116" name="Oval 5"/>
              <p:cNvSpPr>
                <a:spLocks/>
              </p:cNvSpPr>
              <p:nvPr/>
            </p:nvSpPr>
            <p:spPr bwMode="auto">
              <a:xfrm>
                <a:off x="-427034" y="5556721"/>
                <a:ext cx="1445613" cy="144561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17" name="Oval 6"/>
              <p:cNvSpPr>
                <a:spLocks/>
              </p:cNvSpPr>
              <p:nvPr/>
            </p:nvSpPr>
            <p:spPr bwMode="auto">
              <a:xfrm>
                <a:off x="669025" y="6214357"/>
                <a:ext cx="1084210" cy="108421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18" name="Oval 7"/>
              <p:cNvSpPr>
                <a:spLocks/>
              </p:cNvSpPr>
              <p:nvPr/>
            </p:nvSpPr>
            <p:spPr bwMode="auto">
              <a:xfrm>
                <a:off x="1421455" y="5858878"/>
                <a:ext cx="1504860" cy="15048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19" name="Oval 8"/>
              <p:cNvSpPr>
                <a:spLocks/>
              </p:cNvSpPr>
              <p:nvPr/>
            </p:nvSpPr>
            <p:spPr bwMode="auto">
              <a:xfrm>
                <a:off x="2357549" y="6374323"/>
                <a:ext cx="1504860" cy="15048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20" name="Oval 9"/>
              <p:cNvSpPr>
                <a:spLocks/>
              </p:cNvSpPr>
              <p:nvPr/>
            </p:nvSpPr>
            <p:spPr bwMode="auto">
              <a:xfrm>
                <a:off x="5456138" y="6439494"/>
                <a:ext cx="1504860" cy="150486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21" name="Oval 10"/>
              <p:cNvSpPr>
                <a:spLocks/>
              </p:cNvSpPr>
              <p:nvPr/>
            </p:nvSpPr>
            <p:spPr bwMode="auto">
              <a:xfrm>
                <a:off x="6629217" y="6006994"/>
                <a:ext cx="1421915" cy="142191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22" name="Oval 11"/>
              <p:cNvSpPr>
                <a:spLocks/>
              </p:cNvSpPr>
              <p:nvPr/>
            </p:nvSpPr>
            <p:spPr bwMode="auto">
              <a:xfrm>
                <a:off x="7500140" y="6332850"/>
                <a:ext cx="1421915" cy="142191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23" name="Oval 12"/>
              <p:cNvSpPr>
                <a:spLocks/>
              </p:cNvSpPr>
              <p:nvPr/>
            </p:nvSpPr>
            <p:spPr bwMode="auto">
              <a:xfrm>
                <a:off x="8673220" y="5639666"/>
                <a:ext cx="1878112" cy="18781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24" name="Oval 13"/>
              <p:cNvSpPr>
                <a:spLocks/>
              </p:cNvSpPr>
              <p:nvPr/>
            </p:nvSpPr>
            <p:spPr bwMode="auto">
              <a:xfrm>
                <a:off x="10095134" y="5023503"/>
                <a:ext cx="2523899" cy="25239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257648" y="5956444"/>
                <a:ext cx="2396152" cy="1318299"/>
                <a:chOff x="826764" y="2416951"/>
                <a:chExt cx="2396152" cy="1318299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26" name="Freeform 125"/>
                <p:cNvSpPr/>
                <p:nvPr/>
              </p:nvSpPr>
              <p:spPr>
                <a:xfrm>
                  <a:off x="826764" y="2416951"/>
                  <a:ext cx="1205236" cy="1318299"/>
                </a:xfrm>
                <a:custGeom>
                  <a:avLst/>
                  <a:gdLst>
                    <a:gd name="connsiteX0" fmla="*/ 1143299 w 1205236"/>
                    <a:gd name="connsiteY0" fmla="*/ 0 h 1318299"/>
                    <a:gd name="connsiteX1" fmla="*/ 1205236 w 1205236"/>
                    <a:gd name="connsiteY1" fmla="*/ 5325 h 1318299"/>
                    <a:gd name="connsiteX2" fmla="*/ 1205236 w 1205236"/>
                    <a:gd name="connsiteY2" fmla="*/ 1313384 h 1318299"/>
                    <a:gd name="connsiteX3" fmla="*/ 1143299 w 1205236"/>
                    <a:gd name="connsiteY3" fmla="*/ 1318299 h 1318299"/>
                    <a:gd name="connsiteX4" fmla="*/ 786545 w 1205236"/>
                    <a:gd name="connsiteY4" fmla="*/ 1211486 h 1318299"/>
                    <a:gd name="connsiteX5" fmla="*/ 483163 w 1205236"/>
                    <a:gd name="connsiteY5" fmla="*/ 1318299 h 1318299"/>
                    <a:gd name="connsiteX6" fmla="*/ 0 w 1205236"/>
                    <a:gd name="connsiteY6" fmla="*/ 832018 h 1318299"/>
                    <a:gd name="connsiteX7" fmla="*/ 483163 w 1205236"/>
                    <a:gd name="connsiteY7" fmla="*/ 348548 h 1318299"/>
                    <a:gd name="connsiteX8" fmla="*/ 559009 w 1205236"/>
                    <a:gd name="connsiteY8" fmla="*/ 354170 h 1318299"/>
                    <a:gd name="connsiteX9" fmla="*/ 1143299 w 1205236"/>
                    <a:gd name="connsiteY9" fmla="*/ 0 h 1318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05236" h="1318299">
                      <a:moveTo>
                        <a:pt x="1143299" y="0"/>
                      </a:moveTo>
                      <a:lnTo>
                        <a:pt x="1205236" y="5325"/>
                      </a:lnTo>
                      <a:lnTo>
                        <a:pt x="1205236" y="1313384"/>
                      </a:lnTo>
                      <a:lnTo>
                        <a:pt x="1143299" y="1318299"/>
                      </a:lnTo>
                      <a:cubicBezTo>
                        <a:pt x="1011272" y="1318299"/>
                        <a:pt x="887672" y="1278947"/>
                        <a:pt x="786545" y="1211486"/>
                      </a:cubicBezTo>
                      <a:cubicBezTo>
                        <a:pt x="702272" y="1278947"/>
                        <a:pt x="598336" y="1318299"/>
                        <a:pt x="483163" y="1318299"/>
                      </a:cubicBezTo>
                      <a:cubicBezTo>
                        <a:pt x="216300" y="1318299"/>
                        <a:pt x="0" y="1101862"/>
                        <a:pt x="0" y="832018"/>
                      </a:cubicBezTo>
                      <a:cubicBezTo>
                        <a:pt x="0" y="564985"/>
                        <a:pt x="216300" y="348548"/>
                        <a:pt x="483163" y="348548"/>
                      </a:cubicBezTo>
                      <a:cubicBezTo>
                        <a:pt x="508445" y="348548"/>
                        <a:pt x="533727" y="351359"/>
                        <a:pt x="559009" y="354170"/>
                      </a:cubicBezTo>
                      <a:cubicBezTo>
                        <a:pt x="668563" y="143355"/>
                        <a:pt x="887672" y="0"/>
                        <a:pt x="11432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Freeform 126"/>
                <p:cNvSpPr/>
                <p:nvPr/>
              </p:nvSpPr>
              <p:spPr>
                <a:xfrm>
                  <a:off x="2032000" y="2422275"/>
                  <a:ext cx="1190916" cy="1312974"/>
                </a:xfrm>
                <a:custGeom>
                  <a:avLst/>
                  <a:gdLst>
                    <a:gd name="connsiteX0" fmla="*/ 0 w 1190916"/>
                    <a:gd name="connsiteY0" fmla="*/ 0 h 1312974"/>
                    <a:gd name="connsiteX1" fmla="*/ 51420 w 1190916"/>
                    <a:gd name="connsiteY1" fmla="*/ 4420 h 1312974"/>
                    <a:gd name="connsiteX2" fmla="*/ 578535 w 1190916"/>
                    <a:gd name="connsiteY2" fmla="*/ 497821 h 1312974"/>
                    <a:gd name="connsiteX3" fmla="*/ 606626 w 1190916"/>
                    <a:gd name="connsiteY3" fmla="*/ 495010 h 1312974"/>
                    <a:gd name="connsiteX4" fmla="*/ 822926 w 1190916"/>
                    <a:gd name="connsiteY4" fmla="*/ 559660 h 1312974"/>
                    <a:gd name="connsiteX5" fmla="*/ 940907 w 1190916"/>
                    <a:gd name="connsiteY5" fmla="*/ 525930 h 1312974"/>
                    <a:gd name="connsiteX6" fmla="*/ 1190916 w 1190916"/>
                    <a:gd name="connsiteY6" fmla="*/ 773287 h 1312974"/>
                    <a:gd name="connsiteX7" fmla="*/ 997089 w 1190916"/>
                    <a:gd name="connsiteY7" fmla="*/ 1015022 h 1312974"/>
                    <a:gd name="connsiteX8" fmla="*/ 606626 w 1190916"/>
                    <a:gd name="connsiteY8" fmla="*/ 1312974 h 1312974"/>
                    <a:gd name="connsiteX9" fmla="*/ 317290 w 1190916"/>
                    <a:gd name="connsiteY9" fmla="*/ 1192107 h 1312974"/>
                    <a:gd name="connsiteX10" fmla="*/ 41560 w 1190916"/>
                    <a:gd name="connsiteY10" fmla="*/ 1304761 h 1312974"/>
                    <a:gd name="connsiteX11" fmla="*/ 0 w 1190916"/>
                    <a:gd name="connsiteY11" fmla="*/ 1308059 h 1312974"/>
                    <a:gd name="connsiteX12" fmla="*/ 0 w 1190916"/>
                    <a:gd name="connsiteY12" fmla="*/ 0 h 131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90916" h="1312974">
                      <a:moveTo>
                        <a:pt x="0" y="0"/>
                      </a:moveTo>
                      <a:lnTo>
                        <a:pt x="51420" y="4420"/>
                      </a:lnTo>
                      <a:cubicBezTo>
                        <a:pt x="309390" y="49267"/>
                        <a:pt x="517087" y="244491"/>
                        <a:pt x="578535" y="497821"/>
                      </a:cubicBezTo>
                      <a:cubicBezTo>
                        <a:pt x="586962" y="497821"/>
                        <a:pt x="595390" y="495010"/>
                        <a:pt x="606626" y="495010"/>
                      </a:cubicBezTo>
                      <a:cubicBezTo>
                        <a:pt x="685280" y="495010"/>
                        <a:pt x="758317" y="517497"/>
                        <a:pt x="822926" y="559660"/>
                      </a:cubicBezTo>
                      <a:cubicBezTo>
                        <a:pt x="856635" y="537173"/>
                        <a:pt x="898771" y="525930"/>
                        <a:pt x="940907" y="525930"/>
                      </a:cubicBezTo>
                      <a:cubicBezTo>
                        <a:pt x="1078553" y="525930"/>
                        <a:pt x="1190916" y="638365"/>
                        <a:pt x="1190916" y="773287"/>
                      </a:cubicBezTo>
                      <a:cubicBezTo>
                        <a:pt x="1190916" y="891343"/>
                        <a:pt x="1106643" y="989724"/>
                        <a:pt x="997089" y="1015022"/>
                      </a:cubicBezTo>
                      <a:cubicBezTo>
                        <a:pt x="949335" y="1186485"/>
                        <a:pt x="792026" y="1312974"/>
                        <a:pt x="606626" y="1312974"/>
                      </a:cubicBezTo>
                      <a:cubicBezTo>
                        <a:pt x="491453" y="1312974"/>
                        <a:pt x="390326" y="1268000"/>
                        <a:pt x="317290" y="1192107"/>
                      </a:cubicBezTo>
                      <a:cubicBezTo>
                        <a:pt x="237231" y="1249027"/>
                        <a:pt x="142951" y="1288555"/>
                        <a:pt x="41560" y="1304761"/>
                      </a:cubicBezTo>
                      <a:lnTo>
                        <a:pt x="0" y="13080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4" name="Oval 5"/>
            <p:cNvSpPr>
              <a:spLocks/>
            </p:cNvSpPr>
            <p:nvPr/>
          </p:nvSpPr>
          <p:spPr bwMode="auto">
            <a:xfrm>
              <a:off x="-314466" y="4346723"/>
              <a:ext cx="1445613" cy="14456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135" name="Oval 6"/>
            <p:cNvSpPr>
              <a:spLocks/>
            </p:cNvSpPr>
            <p:nvPr/>
          </p:nvSpPr>
          <p:spPr bwMode="auto">
            <a:xfrm>
              <a:off x="705616" y="5277901"/>
              <a:ext cx="1084210" cy="108421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136" name="Oval 7"/>
            <p:cNvSpPr>
              <a:spLocks/>
            </p:cNvSpPr>
            <p:nvPr/>
          </p:nvSpPr>
          <p:spPr bwMode="auto">
            <a:xfrm>
              <a:off x="1534023" y="4648880"/>
              <a:ext cx="1504860" cy="15048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139" name="Oval 10"/>
            <p:cNvSpPr>
              <a:spLocks/>
            </p:cNvSpPr>
            <p:nvPr/>
          </p:nvSpPr>
          <p:spPr bwMode="auto">
            <a:xfrm>
              <a:off x="6741785" y="4796996"/>
              <a:ext cx="1421915" cy="14219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141" name="Oval 12"/>
            <p:cNvSpPr>
              <a:spLocks/>
            </p:cNvSpPr>
            <p:nvPr/>
          </p:nvSpPr>
          <p:spPr bwMode="auto">
            <a:xfrm>
              <a:off x="8785788" y="4429668"/>
              <a:ext cx="1878112" cy="18781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142" name="Oval 13"/>
            <p:cNvSpPr>
              <a:spLocks/>
            </p:cNvSpPr>
            <p:nvPr/>
          </p:nvSpPr>
          <p:spPr bwMode="auto">
            <a:xfrm>
              <a:off x="10207702" y="3813505"/>
              <a:ext cx="2523899" cy="2523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143" name="Oval 13"/>
            <p:cNvSpPr>
              <a:spLocks/>
            </p:cNvSpPr>
            <p:nvPr/>
          </p:nvSpPr>
          <p:spPr bwMode="auto">
            <a:xfrm>
              <a:off x="3697562" y="4194051"/>
              <a:ext cx="2523899" cy="2523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5104484" y="5491549"/>
              <a:ext cx="1661000" cy="1395683"/>
              <a:chOff x="2687954" y="853645"/>
              <a:chExt cx="1661000" cy="1395683"/>
            </a:xfrm>
            <a:solidFill>
              <a:schemeClr val="bg1">
                <a:lumMod val="75000"/>
              </a:schemeClr>
            </a:solidFill>
          </p:grpSpPr>
          <p:sp>
            <p:nvSpPr>
              <p:cNvPr id="129" name="Freeform 128"/>
              <p:cNvSpPr/>
              <p:nvPr/>
            </p:nvSpPr>
            <p:spPr>
              <a:xfrm>
                <a:off x="2687954" y="853645"/>
                <a:ext cx="1376047" cy="1395683"/>
              </a:xfrm>
              <a:custGeom>
                <a:avLst/>
                <a:gdLst>
                  <a:gd name="connsiteX0" fmla="*/ 1046543 w 1376047"/>
                  <a:gd name="connsiteY0" fmla="*/ 0 h 1395683"/>
                  <a:gd name="connsiteX1" fmla="*/ 1356715 w 1376047"/>
                  <a:gd name="connsiteY1" fmla="*/ 95222 h 1395683"/>
                  <a:gd name="connsiteX2" fmla="*/ 1376047 w 1376047"/>
                  <a:gd name="connsiteY2" fmla="*/ 111200 h 1395683"/>
                  <a:gd name="connsiteX3" fmla="*/ 1376047 w 1376047"/>
                  <a:gd name="connsiteY3" fmla="*/ 1392166 h 1395683"/>
                  <a:gd name="connsiteX4" fmla="*/ 1341146 w 1376047"/>
                  <a:gd name="connsiteY4" fmla="*/ 1395683 h 1395683"/>
                  <a:gd name="connsiteX5" fmla="*/ 1161579 w 1376047"/>
                  <a:gd name="connsiteY5" fmla="*/ 1342327 h 1395683"/>
                  <a:gd name="connsiteX6" fmla="*/ 953953 w 1376047"/>
                  <a:gd name="connsiteY6" fmla="*/ 1361985 h 1395683"/>
                  <a:gd name="connsiteX7" fmla="*/ 628487 w 1376047"/>
                  <a:gd name="connsiteY7" fmla="*/ 1311437 h 1395683"/>
                  <a:gd name="connsiteX8" fmla="*/ 426473 w 1376047"/>
                  <a:gd name="connsiteY8" fmla="*/ 1361985 h 1395683"/>
                  <a:gd name="connsiteX9" fmla="*/ 0 w 1376047"/>
                  <a:gd name="connsiteY9" fmla="*/ 937944 h 1395683"/>
                  <a:gd name="connsiteX10" fmla="*/ 426473 w 1376047"/>
                  <a:gd name="connsiteY10" fmla="*/ 513903 h 1395683"/>
                  <a:gd name="connsiteX11" fmla="*/ 496617 w 1376047"/>
                  <a:gd name="connsiteY11" fmla="*/ 519520 h 1395683"/>
                  <a:gd name="connsiteX12" fmla="*/ 1046543 w 1376047"/>
                  <a:gd name="connsiteY12" fmla="*/ 0 h 1395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6047" h="1395683">
                    <a:moveTo>
                      <a:pt x="1046543" y="0"/>
                    </a:moveTo>
                    <a:cubicBezTo>
                      <a:pt x="1161228" y="0"/>
                      <a:pt x="1268022" y="35147"/>
                      <a:pt x="1356715" y="95222"/>
                    </a:cubicBezTo>
                    <a:lnTo>
                      <a:pt x="1376047" y="111200"/>
                    </a:lnTo>
                    <a:lnTo>
                      <a:pt x="1376047" y="1392166"/>
                    </a:lnTo>
                    <a:lnTo>
                      <a:pt x="1341146" y="1395683"/>
                    </a:lnTo>
                    <a:cubicBezTo>
                      <a:pt x="1273808" y="1395683"/>
                      <a:pt x="1212082" y="1376026"/>
                      <a:pt x="1161579" y="1342327"/>
                    </a:cubicBezTo>
                    <a:cubicBezTo>
                      <a:pt x="1099852" y="1356368"/>
                      <a:pt x="1029709" y="1361985"/>
                      <a:pt x="953953" y="1361985"/>
                    </a:cubicBezTo>
                    <a:cubicBezTo>
                      <a:pt x="830501" y="1361985"/>
                      <a:pt x="718271" y="1342327"/>
                      <a:pt x="628487" y="1311437"/>
                    </a:cubicBezTo>
                    <a:cubicBezTo>
                      <a:pt x="569566" y="1345135"/>
                      <a:pt x="499423" y="1361985"/>
                      <a:pt x="426473" y="1361985"/>
                    </a:cubicBezTo>
                    <a:cubicBezTo>
                      <a:pt x="190791" y="1361985"/>
                      <a:pt x="0" y="1173834"/>
                      <a:pt x="0" y="937944"/>
                    </a:cubicBezTo>
                    <a:cubicBezTo>
                      <a:pt x="0" y="702054"/>
                      <a:pt x="190791" y="513903"/>
                      <a:pt x="426473" y="513903"/>
                    </a:cubicBezTo>
                    <a:cubicBezTo>
                      <a:pt x="448919" y="513903"/>
                      <a:pt x="471365" y="513903"/>
                      <a:pt x="496617" y="519520"/>
                    </a:cubicBezTo>
                    <a:cubicBezTo>
                      <a:pt x="513451" y="230274"/>
                      <a:pt x="754746" y="0"/>
                      <a:pt x="10465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4064000" y="964844"/>
                <a:ext cx="284954" cy="1280966"/>
              </a:xfrm>
              <a:custGeom>
                <a:avLst/>
                <a:gdLst>
                  <a:gd name="connsiteX0" fmla="*/ 0 w 284954"/>
                  <a:gd name="connsiteY0" fmla="*/ 0 h 1280966"/>
                  <a:gd name="connsiteX1" fmla="*/ 62950 w 284954"/>
                  <a:gd name="connsiteY1" fmla="*/ 52028 h 1280966"/>
                  <a:gd name="connsiteX2" fmla="*/ 226034 w 284954"/>
                  <a:gd name="connsiteY2" fmla="*/ 444827 h 1280966"/>
                  <a:gd name="connsiteX3" fmla="*/ 158696 w 284954"/>
                  <a:gd name="connsiteY3" fmla="*/ 708799 h 1280966"/>
                  <a:gd name="connsiteX4" fmla="*/ 284954 w 284954"/>
                  <a:gd name="connsiteY4" fmla="*/ 964347 h 1280966"/>
                  <a:gd name="connsiteX5" fmla="*/ 29593 w 284954"/>
                  <a:gd name="connsiteY5" fmla="*/ 1277984 h 1280966"/>
                  <a:gd name="connsiteX6" fmla="*/ 0 w 284954"/>
                  <a:gd name="connsiteY6" fmla="*/ 1280966 h 1280966"/>
                  <a:gd name="connsiteX7" fmla="*/ 0 w 284954"/>
                  <a:gd name="connsiteY7" fmla="*/ 0 h 1280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954" h="1280966">
                    <a:moveTo>
                      <a:pt x="0" y="0"/>
                    </a:moveTo>
                    <a:lnTo>
                      <a:pt x="62950" y="52028"/>
                    </a:lnTo>
                    <a:cubicBezTo>
                      <a:pt x="163606" y="152772"/>
                      <a:pt x="226034" y="291779"/>
                      <a:pt x="226034" y="444827"/>
                    </a:cubicBezTo>
                    <a:cubicBezTo>
                      <a:pt x="226034" y="540306"/>
                      <a:pt x="200782" y="630169"/>
                      <a:pt x="158696" y="708799"/>
                    </a:cubicBezTo>
                    <a:cubicBezTo>
                      <a:pt x="234451" y="767771"/>
                      <a:pt x="284954" y="860443"/>
                      <a:pt x="284954" y="964347"/>
                    </a:cubicBezTo>
                    <a:cubicBezTo>
                      <a:pt x="284954" y="1119149"/>
                      <a:pt x="175399" y="1248152"/>
                      <a:pt x="29593" y="1277984"/>
                    </a:cubicBezTo>
                    <a:lnTo>
                      <a:pt x="0" y="12809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37" name="Oval 8"/>
            <p:cNvSpPr>
              <a:spLocks/>
            </p:cNvSpPr>
            <p:nvPr/>
          </p:nvSpPr>
          <p:spPr bwMode="auto">
            <a:xfrm>
              <a:off x="2470117" y="5164325"/>
              <a:ext cx="1504860" cy="15048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138" name="Oval 9"/>
            <p:cNvSpPr>
              <a:spLocks/>
            </p:cNvSpPr>
            <p:nvPr/>
          </p:nvSpPr>
          <p:spPr bwMode="auto">
            <a:xfrm>
              <a:off x="5916646" y="5144273"/>
              <a:ext cx="1504860" cy="15048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140" name="Oval 11"/>
            <p:cNvSpPr>
              <a:spLocks/>
            </p:cNvSpPr>
            <p:nvPr/>
          </p:nvSpPr>
          <p:spPr bwMode="auto">
            <a:xfrm>
              <a:off x="7612708" y="5209936"/>
              <a:ext cx="1421915" cy="14219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</p:grpSp>
      <p:cxnSp>
        <p:nvCxnSpPr>
          <p:cNvPr id="165" name="Straight Connector 164"/>
          <p:cNvCxnSpPr>
            <a:cxnSpLocks/>
          </p:cNvCxnSpPr>
          <p:nvPr/>
        </p:nvCxnSpPr>
        <p:spPr>
          <a:xfrm flipV="1">
            <a:off x="889008" y="1803506"/>
            <a:ext cx="0" cy="2697140"/>
          </a:xfrm>
          <a:prstGeom prst="line">
            <a:avLst/>
          </a:prstGeom>
          <a:ln w="349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801011" y="977979"/>
            <a:ext cx="93540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+mj-lt"/>
              </a:rPr>
              <a:t>PROBLEM</a:t>
            </a:r>
            <a:endParaRPr lang="en-IN" sz="4400" b="1" dirty="0">
              <a:solidFill>
                <a:schemeClr val="bg2"/>
              </a:solidFill>
              <a:latin typeface="+mj-lt"/>
            </a:endParaRPr>
          </a:p>
          <a:p>
            <a:br>
              <a:rPr lang="en-IN" sz="4400" dirty="0"/>
            </a:br>
            <a:endParaRPr lang="en-GB" sz="4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86105" y="1803506"/>
            <a:ext cx="942854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Multiple Car Parks in the University Campus</a:t>
            </a:r>
          </a:p>
          <a:p>
            <a:endParaRPr lang="en-IN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IN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Difficult for visitor to know without visiting each carpark</a:t>
            </a:r>
          </a:p>
          <a:p>
            <a:pPr algn="ctr" fontAlgn="base"/>
            <a:r>
              <a:rPr lang="en-IN" sz="2400" dirty="0">
                <a:solidFill>
                  <a:srgbClr val="FFFF00"/>
                </a:solidFill>
              </a:rPr>
              <a:t>	Which car park is nearest to the destination?</a:t>
            </a:r>
          </a:p>
          <a:p>
            <a:pPr algn="ctr" fontAlgn="base"/>
            <a:r>
              <a:rPr lang="en-IN" sz="2400" dirty="0">
                <a:solidFill>
                  <a:srgbClr val="FFFF00"/>
                </a:solidFill>
              </a:rPr>
              <a:t>	Which car park has vacancy?</a:t>
            </a:r>
          </a:p>
          <a:p>
            <a:pPr algn="ctr" fontAlgn="base"/>
            <a:endParaRPr lang="en-IN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IN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WASTES TIME AND FUEL </a:t>
            </a:r>
          </a:p>
          <a:p>
            <a:br>
              <a:rPr lang="en-IN" sz="1400" dirty="0"/>
            </a:br>
            <a:endParaRPr lang="en-GB" sz="1400" dirty="0">
              <a:solidFill>
                <a:schemeClr val="bg2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-701698" y="4700575"/>
            <a:ext cx="13315478" cy="3468423"/>
            <a:chOff x="-701698" y="4700575"/>
            <a:chExt cx="13315478" cy="3468423"/>
          </a:xfrm>
        </p:grpSpPr>
        <p:grpSp>
          <p:nvGrpSpPr>
            <p:cNvPr id="86" name="Group 85"/>
            <p:cNvGrpSpPr/>
            <p:nvPr/>
          </p:nvGrpSpPr>
          <p:grpSpPr>
            <a:xfrm>
              <a:off x="262820" y="5221046"/>
              <a:ext cx="1965010" cy="1406738"/>
              <a:chOff x="4340492" y="2086196"/>
              <a:chExt cx="1965010" cy="1406738"/>
            </a:xfrm>
            <a:solidFill>
              <a:schemeClr val="bg1">
                <a:lumMod val="75000"/>
              </a:schemeClr>
            </a:solidFill>
          </p:grpSpPr>
          <p:sp>
            <p:nvSpPr>
              <p:cNvPr id="107" name="Freeform 106"/>
              <p:cNvSpPr/>
              <p:nvPr/>
            </p:nvSpPr>
            <p:spPr>
              <a:xfrm>
                <a:off x="4340492" y="2086196"/>
                <a:ext cx="1755509" cy="1406738"/>
              </a:xfrm>
              <a:custGeom>
                <a:avLst/>
                <a:gdLst>
                  <a:gd name="connsiteX0" fmla="*/ 1059813 w 1755509"/>
                  <a:gd name="connsiteY0" fmla="*/ 0 h 1406738"/>
                  <a:gd name="connsiteX1" fmla="*/ 1498356 w 1755509"/>
                  <a:gd name="connsiteY1" fmla="*/ 353791 h 1406738"/>
                  <a:gd name="connsiteX2" fmla="*/ 1571447 w 1755509"/>
                  <a:gd name="connsiteY2" fmla="*/ 348175 h 1406738"/>
                  <a:gd name="connsiteX3" fmla="*/ 1724260 w 1755509"/>
                  <a:gd name="connsiteY3" fmla="*/ 379237 h 1406738"/>
                  <a:gd name="connsiteX4" fmla="*/ 1755509 w 1755509"/>
                  <a:gd name="connsiteY4" fmla="*/ 396283 h 1406738"/>
                  <a:gd name="connsiteX5" fmla="*/ 1755509 w 1755509"/>
                  <a:gd name="connsiteY5" fmla="*/ 1091884 h 1406738"/>
                  <a:gd name="connsiteX6" fmla="*/ 1724260 w 1755509"/>
                  <a:gd name="connsiteY6" fmla="*/ 1108929 h 1406738"/>
                  <a:gd name="connsiteX7" fmla="*/ 1571447 w 1755509"/>
                  <a:gd name="connsiteY7" fmla="*/ 1139991 h 1406738"/>
                  <a:gd name="connsiteX8" fmla="*/ 1422455 w 1755509"/>
                  <a:gd name="connsiteY8" fmla="*/ 1109105 h 1406738"/>
                  <a:gd name="connsiteX9" fmla="*/ 1026079 w 1755509"/>
                  <a:gd name="connsiteY9" fmla="*/ 1406738 h 1406738"/>
                  <a:gd name="connsiteX10" fmla="*/ 618459 w 1755509"/>
                  <a:gd name="connsiteY10" fmla="*/ 1069795 h 1406738"/>
                  <a:gd name="connsiteX11" fmla="*/ 396376 w 1755509"/>
                  <a:gd name="connsiteY11" fmla="*/ 1139991 h 1406738"/>
                  <a:gd name="connsiteX12" fmla="*/ 0 w 1755509"/>
                  <a:gd name="connsiteY12" fmla="*/ 744083 h 1406738"/>
                  <a:gd name="connsiteX13" fmla="*/ 396376 w 1755509"/>
                  <a:gd name="connsiteY13" fmla="*/ 348175 h 1406738"/>
                  <a:gd name="connsiteX14" fmla="*/ 615647 w 1755509"/>
                  <a:gd name="connsiteY14" fmla="*/ 412756 h 1406738"/>
                  <a:gd name="connsiteX15" fmla="*/ 1059813 w 1755509"/>
                  <a:gd name="connsiteY15" fmla="*/ 0 h 1406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55509" h="1406738">
                    <a:moveTo>
                      <a:pt x="1059813" y="0"/>
                    </a:moveTo>
                    <a:cubicBezTo>
                      <a:pt x="1276273" y="0"/>
                      <a:pt x="1456189" y="151625"/>
                      <a:pt x="1498356" y="353791"/>
                    </a:cubicBezTo>
                    <a:cubicBezTo>
                      <a:pt x="1520846" y="350983"/>
                      <a:pt x="1546146" y="348175"/>
                      <a:pt x="1571447" y="348175"/>
                    </a:cubicBezTo>
                    <a:cubicBezTo>
                      <a:pt x="1625562" y="348175"/>
                      <a:pt x="1677217" y="359231"/>
                      <a:pt x="1724260" y="379237"/>
                    </a:cubicBezTo>
                    <a:lnTo>
                      <a:pt x="1755509" y="396283"/>
                    </a:lnTo>
                    <a:lnTo>
                      <a:pt x="1755509" y="1091884"/>
                    </a:lnTo>
                    <a:lnTo>
                      <a:pt x="1724260" y="1108929"/>
                    </a:lnTo>
                    <a:cubicBezTo>
                      <a:pt x="1677217" y="1128935"/>
                      <a:pt x="1625562" y="1139991"/>
                      <a:pt x="1571447" y="1139991"/>
                    </a:cubicBezTo>
                    <a:cubicBezTo>
                      <a:pt x="1518034" y="1139991"/>
                      <a:pt x="1467433" y="1128760"/>
                      <a:pt x="1422455" y="1109105"/>
                    </a:cubicBezTo>
                    <a:cubicBezTo>
                      <a:pt x="1371853" y="1280384"/>
                      <a:pt x="1214428" y="1406738"/>
                      <a:pt x="1026079" y="1406738"/>
                    </a:cubicBezTo>
                    <a:cubicBezTo>
                      <a:pt x="823674" y="1406738"/>
                      <a:pt x="655004" y="1260729"/>
                      <a:pt x="618459" y="1069795"/>
                    </a:cubicBezTo>
                    <a:cubicBezTo>
                      <a:pt x="556613" y="1111913"/>
                      <a:pt x="477900" y="1139991"/>
                      <a:pt x="396376" y="1139991"/>
                    </a:cubicBezTo>
                    <a:cubicBezTo>
                      <a:pt x="177104" y="1139991"/>
                      <a:pt x="0" y="963096"/>
                      <a:pt x="0" y="744083"/>
                    </a:cubicBezTo>
                    <a:cubicBezTo>
                      <a:pt x="0" y="525070"/>
                      <a:pt x="177104" y="348175"/>
                      <a:pt x="396376" y="348175"/>
                    </a:cubicBezTo>
                    <a:cubicBezTo>
                      <a:pt x="477900" y="348175"/>
                      <a:pt x="550990" y="373446"/>
                      <a:pt x="615647" y="412756"/>
                    </a:cubicBezTo>
                    <a:cubicBezTo>
                      <a:pt x="629703" y="182511"/>
                      <a:pt x="823674" y="0"/>
                      <a:pt x="10598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6096000" y="2482480"/>
                <a:ext cx="209502" cy="695601"/>
              </a:xfrm>
              <a:custGeom>
                <a:avLst/>
                <a:gdLst>
                  <a:gd name="connsiteX0" fmla="*/ 0 w 209502"/>
                  <a:gd name="connsiteY0" fmla="*/ 0 h 695601"/>
                  <a:gd name="connsiteX1" fmla="*/ 35588 w 209502"/>
                  <a:gd name="connsiteY1" fmla="*/ 19412 h 695601"/>
                  <a:gd name="connsiteX2" fmla="*/ 209502 w 209502"/>
                  <a:gd name="connsiteY2" fmla="*/ 347800 h 695601"/>
                  <a:gd name="connsiteX3" fmla="*/ 35588 w 209502"/>
                  <a:gd name="connsiteY3" fmla="*/ 676188 h 695601"/>
                  <a:gd name="connsiteX4" fmla="*/ 0 w 209502"/>
                  <a:gd name="connsiteY4" fmla="*/ 695601 h 695601"/>
                  <a:gd name="connsiteX5" fmla="*/ 0 w 209502"/>
                  <a:gd name="connsiteY5" fmla="*/ 0 h 69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02" h="695601">
                    <a:moveTo>
                      <a:pt x="0" y="0"/>
                    </a:moveTo>
                    <a:lnTo>
                      <a:pt x="35588" y="19412"/>
                    </a:lnTo>
                    <a:cubicBezTo>
                      <a:pt x="140321" y="90486"/>
                      <a:pt x="209502" y="210917"/>
                      <a:pt x="209502" y="347800"/>
                    </a:cubicBezTo>
                    <a:cubicBezTo>
                      <a:pt x="209502" y="484683"/>
                      <a:pt x="140321" y="605114"/>
                      <a:pt x="35588" y="676188"/>
                    </a:cubicBezTo>
                    <a:lnTo>
                      <a:pt x="0" y="69560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-432287" y="4700575"/>
              <a:ext cx="13046067" cy="2920851"/>
              <a:chOff x="-427034" y="5023503"/>
              <a:chExt cx="13046067" cy="2920851"/>
            </a:xfrm>
            <a:solidFill>
              <a:schemeClr val="accent1"/>
            </a:solidFill>
          </p:grpSpPr>
          <p:sp>
            <p:nvSpPr>
              <p:cNvPr id="95" name="Oval 5"/>
              <p:cNvSpPr>
                <a:spLocks/>
              </p:cNvSpPr>
              <p:nvPr/>
            </p:nvSpPr>
            <p:spPr bwMode="auto">
              <a:xfrm>
                <a:off x="-427034" y="5556721"/>
                <a:ext cx="1445613" cy="1445614"/>
              </a:xfrm>
              <a:prstGeom prst="ellipse">
                <a:avLst/>
              </a:prstGeom>
              <a:grpFill/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96" name="Oval 6"/>
              <p:cNvSpPr>
                <a:spLocks/>
              </p:cNvSpPr>
              <p:nvPr/>
            </p:nvSpPr>
            <p:spPr bwMode="auto">
              <a:xfrm>
                <a:off x="669025" y="6214357"/>
                <a:ext cx="1084210" cy="1084210"/>
              </a:xfrm>
              <a:prstGeom prst="ellipse">
                <a:avLst/>
              </a:prstGeom>
              <a:grpFill/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97" name="Oval 7"/>
              <p:cNvSpPr>
                <a:spLocks/>
              </p:cNvSpPr>
              <p:nvPr/>
            </p:nvSpPr>
            <p:spPr bwMode="auto">
              <a:xfrm>
                <a:off x="1421455" y="5858878"/>
                <a:ext cx="1504860" cy="1504860"/>
              </a:xfrm>
              <a:prstGeom prst="ellipse">
                <a:avLst/>
              </a:prstGeom>
              <a:grpFill/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98" name="Oval 8"/>
              <p:cNvSpPr>
                <a:spLocks/>
              </p:cNvSpPr>
              <p:nvPr/>
            </p:nvSpPr>
            <p:spPr bwMode="auto">
              <a:xfrm>
                <a:off x="2357549" y="6374323"/>
                <a:ext cx="1504860" cy="1504860"/>
              </a:xfrm>
              <a:prstGeom prst="ellipse">
                <a:avLst/>
              </a:prstGeom>
              <a:grpFill/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99" name="Oval 9"/>
              <p:cNvSpPr>
                <a:spLocks/>
              </p:cNvSpPr>
              <p:nvPr/>
            </p:nvSpPr>
            <p:spPr bwMode="auto">
              <a:xfrm>
                <a:off x="5456138" y="6439494"/>
                <a:ext cx="1504860" cy="1504860"/>
              </a:xfrm>
              <a:prstGeom prst="ellipse">
                <a:avLst/>
              </a:prstGeom>
              <a:grpFill/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00" name="Oval 10"/>
              <p:cNvSpPr>
                <a:spLocks/>
              </p:cNvSpPr>
              <p:nvPr/>
            </p:nvSpPr>
            <p:spPr bwMode="auto">
              <a:xfrm>
                <a:off x="6629217" y="6006994"/>
                <a:ext cx="1421915" cy="1421915"/>
              </a:xfrm>
              <a:prstGeom prst="ellipse">
                <a:avLst/>
              </a:prstGeom>
              <a:grpFill/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01" name="Oval 11"/>
              <p:cNvSpPr>
                <a:spLocks/>
              </p:cNvSpPr>
              <p:nvPr/>
            </p:nvSpPr>
            <p:spPr bwMode="auto">
              <a:xfrm>
                <a:off x="7500140" y="6332850"/>
                <a:ext cx="1421915" cy="1421915"/>
              </a:xfrm>
              <a:prstGeom prst="ellipse">
                <a:avLst/>
              </a:prstGeom>
              <a:grpFill/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02" name="Oval 12"/>
              <p:cNvSpPr>
                <a:spLocks/>
              </p:cNvSpPr>
              <p:nvPr/>
            </p:nvSpPr>
            <p:spPr bwMode="auto">
              <a:xfrm>
                <a:off x="8673220" y="5639666"/>
                <a:ext cx="1878112" cy="1878113"/>
              </a:xfrm>
              <a:prstGeom prst="ellipse">
                <a:avLst/>
              </a:prstGeom>
              <a:grpFill/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sp>
            <p:nvSpPr>
              <p:cNvPr id="103" name="Oval 13"/>
              <p:cNvSpPr>
                <a:spLocks/>
              </p:cNvSpPr>
              <p:nvPr/>
            </p:nvSpPr>
            <p:spPr bwMode="auto">
              <a:xfrm>
                <a:off x="10095134" y="5023503"/>
                <a:ext cx="2523899" cy="2523900"/>
              </a:xfrm>
              <a:prstGeom prst="ellipse">
                <a:avLst/>
              </a:prstGeom>
              <a:grpFill/>
              <a:ln w="25400">
                <a:solidFill>
                  <a:schemeClr val="bg1">
                    <a:lumMod val="75000"/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 eaLnBrk="0" hangingPunct="0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/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3257648" y="5956444"/>
                <a:ext cx="2396152" cy="1318299"/>
                <a:chOff x="826764" y="2416951"/>
                <a:chExt cx="2396152" cy="1318299"/>
              </a:xfrm>
              <a:grpFill/>
            </p:grpSpPr>
            <p:sp>
              <p:nvSpPr>
                <p:cNvPr id="105" name="Freeform 104"/>
                <p:cNvSpPr/>
                <p:nvPr/>
              </p:nvSpPr>
              <p:spPr>
                <a:xfrm>
                  <a:off x="826764" y="2416951"/>
                  <a:ext cx="1205236" cy="1318299"/>
                </a:xfrm>
                <a:custGeom>
                  <a:avLst/>
                  <a:gdLst>
                    <a:gd name="connsiteX0" fmla="*/ 1143299 w 1205236"/>
                    <a:gd name="connsiteY0" fmla="*/ 0 h 1318299"/>
                    <a:gd name="connsiteX1" fmla="*/ 1205236 w 1205236"/>
                    <a:gd name="connsiteY1" fmla="*/ 5325 h 1318299"/>
                    <a:gd name="connsiteX2" fmla="*/ 1205236 w 1205236"/>
                    <a:gd name="connsiteY2" fmla="*/ 1313384 h 1318299"/>
                    <a:gd name="connsiteX3" fmla="*/ 1143299 w 1205236"/>
                    <a:gd name="connsiteY3" fmla="*/ 1318299 h 1318299"/>
                    <a:gd name="connsiteX4" fmla="*/ 786545 w 1205236"/>
                    <a:gd name="connsiteY4" fmla="*/ 1211486 h 1318299"/>
                    <a:gd name="connsiteX5" fmla="*/ 483163 w 1205236"/>
                    <a:gd name="connsiteY5" fmla="*/ 1318299 h 1318299"/>
                    <a:gd name="connsiteX6" fmla="*/ 0 w 1205236"/>
                    <a:gd name="connsiteY6" fmla="*/ 832018 h 1318299"/>
                    <a:gd name="connsiteX7" fmla="*/ 483163 w 1205236"/>
                    <a:gd name="connsiteY7" fmla="*/ 348548 h 1318299"/>
                    <a:gd name="connsiteX8" fmla="*/ 559009 w 1205236"/>
                    <a:gd name="connsiteY8" fmla="*/ 354170 h 1318299"/>
                    <a:gd name="connsiteX9" fmla="*/ 1143299 w 1205236"/>
                    <a:gd name="connsiteY9" fmla="*/ 0 h 1318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05236" h="1318299">
                      <a:moveTo>
                        <a:pt x="1143299" y="0"/>
                      </a:moveTo>
                      <a:lnTo>
                        <a:pt x="1205236" y="5325"/>
                      </a:lnTo>
                      <a:lnTo>
                        <a:pt x="1205236" y="1313384"/>
                      </a:lnTo>
                      <a:lnTo>
                        <a:pt x="1143299" y="1318299"/>
                      </a:lnTo>
                      <a:cubicBezTo>
                        <a:pt x="1011272" y="1318299"/>
                        <a:pt x="887672" y="1278947"/>
                        <a:pt x="786545" y="1211486"/>
                      </a:cubicBezTo>
                      <a:cubicBezTo>
                        <a:pt x="702272" y="1278947"/>
                        <a:pt x="598336" y="1318299"/>
                        <a:pt x="483163" y="1318299"/>
                      </a:cubicBezTo>
                      <a:cubicBezTo>
                        <a:pt x="216300" y="1318299"/>
                        <a:pt x="0" y="1101862"/>
                        <a:pt x="0" y="832018"/>
                      </a:cubicBezTo>
                      <a:cubicBezTo>
                        <a:pt x="0" y="564985"/>
                        <a:pt x="216300" y="348548"/>
                        <a:pt x="483163" y="348548"/>
                      </a:cubicBezTo>
                      <a:cubicBezTo>
                        <a:pt x="508445" y="348548"/>
                        <a:pt x="533727" y="351359"/>
                        <a:pt x="559009" y="354170"/>
                      </a:cubicBezTo>
                      <a:cubicBezTo>
                        <a:pt x="668563" y="143355"/>
                        <a:pt x="887672" y="0"/>
                        <a:pt x="11432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reeform 105"/>
                <p:cNvSpPr/>
                <p:nvPr/>
              </p:nvSpPr>
              <p:spPr>
                <a:xfrm>
                  <a:off x="2032000" y="2422275"/>
                  <a:ext cx="1190916" cy="1312974"/>
                </a:xfrm>
                <a:custGeom>
                  <a:avLst/>
                  <a:gdLst>
                    <a:gd name="connsiteX0" fmla="*/ 0 w 1190916"/>
                    <a:gd name="connsiteY0" fmla="*/ 0 h 1312974"/>
                    <a:gd name="connsiteX1" fmla="*/ 51420 w 1190916"/>
                    <a:gd name="connsiteY1" fmla="*/ 4420 h 1312974"/>
                    <a:gd name="connsiteX2" fmla="*/ 578535 w 1190916"/>
                    <a:gd name="connsiteY2" fmla="*/ 497821 h 1312974"/>
                    <a:gd name="connsiteX3" fmla="*/ 606626 w 1190916"/>
                    <a:gd name="connsiteY3" fmla="*/ 495010 h 1312974"/>
                    <a:gd name="connsiteX4" fmla="*/ 822926 w 1190916"/>
                    <a:gd name="connsiteY4" fmla="*/ 559660 h 1312974"/>
                    <a:gd name="connsiteX5" fmla="*/ 940907 w 1190916"/>
                    <a:gd name="connsiteY5" fmla="*/ 525930 h 1312974"/>
                    <a:gd name="connsiteX6" fmla="*/ 1190916 w 1190916"/>
                    <a:gd name="connsiteY6" fmla="*/ 773287 h 1312974"/>
                    <a:gd name="connsiteX7" fmla="*/ 997089 w 1190916"/>
                    <a:gd name="connsiteY7" fmla="*/ 1015022 h 1312974"/>
                    <a:gd name="connsiteX8" fmla="*/ 606626 w 1190916"/>
                    <a:gd name="connsiteY8" fmla="*/ 1312974 h 1312974"/>
                    <a:gd name="connsiteX9" fmla="*/ 317290 w 1190916"/>
                    <a:gd name="connsiteY9" fmla="*/ 1192107 h 1312974"/>
                    <a:gd name="connsiteX10" fmla="*/ 41560 w 1190916"/>
                    <a:gd name="connsiteY10" fmla="*/ 1304761 h 1312974"/>
                    <a:gd name="connsiteX11" fmla="*/ 0 w 1190916"/>
                    <a:gd name="connsiteY11" fmla="*/ 1308059 h 1312974"/>
                    <a:gd name="connsiteX12" fmla="*/ 0 w 1190916"/>
                    <a:gd name="connsiteY12" fmla="*/ 0 h 131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90916" h="1312974">
                      <a:moveTo>
                        <a:pt x="0" y="0"/>
                      </a:moveTo>
                      <a:lnTo>
                        <a:pt x="51420" y="4420"/>
                      </a:lnTo>
                      <a:cubicBezTo>
                        <a:pt x="309390" y="49267"/>
                        <a:pt x="517087" y="244491"/>
                        <a:pt x="578535" y="497821"/>
                      </a:cubicBezTo>
                      <a:cubicBezTo>
                        <a:pt x="586962" y="497821"/>
                        <a:pt x="595390" y="495010"/>
                        <a:pt x="606626" y="495010"/>
                      </a:cubicBezTo>
                      <a:cubicBezTo>
                        <a:pt x="685280" y="495010"/>
                        <a:pt x="758317" y="517497"/>
                        <a:pt x="822926" y="559660"/>
                      </a:cubicBezTo>
                      <a:cubicBezTo>
                        <a:pt x="856635" y="537173"/>
                        <a:pt x="898771" y="525930"/>
                        <a:pt x="940907" y="525930"/>
                      </a:cubicBezTo>
                      <a:cubicBezTo>
                        <a:pt x="1078553" y="525930"/>
                        <a:pt x="1190916" y="638365"/>
                        <a:pt x="1190916" y="773287"/>
                      </a:cubicBezTo>
                      <a:cubicBezTo>
                        <a:pt x="1190916" y="891343"/>
                        <a:pt x="1106643" y="989724"/>
                        <a:pt x="997089" y="1015022"/>
                      </a:cubicBezTo>
                      <a:cubicBezTo>
                        <a:pt x="949335" y="1186485"/>
                        <a:pt x="792026" y="1312974"/>
                        <a:pt x="606626" y="1312974"/>
                      </a:cubicBezTo>
                      <a:cubicBezTo>
                        <a:pt x="491453" y="1312974"/>
                        <a:pt x="390326" y="1268000"/>
                        <a:pt x="317290" y="1192107"/>
                      </a:cubicBezTo>
                      <a:cubicBezTo>
                        <a:pt x="237231" y="1249027"/>
                        <a:pt x="142951" y="1288555"/>
                        <a:pt x="41560" y="1304761"/>
                      </a:cubicBezTo>
                      <a:lnTo>
                        <a:pt x="0" y="13080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8" name="Oval 5"/>
            <p:cNvSpPr>
              <a:spLocks/>
            </p:cNvSpPr>
            <p:nvPr/>
          </p:nvSpPr>
          <p:spPr bwMode="auto">
            <a:xfrm>
              <a:off x="205713" y="6110851"/>
              <a:ext cx="1749191" cy="159017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89" name="Oval 5"/>
            <p:cNvSpPr>
              <a:spLocks/>
            </p:cNvSpPr>
            <p:nvPr/>
          </p:nvSpPr>
          <p:spPr bwMode="auto">
            <a:xfrm>
              <a:off x="3728839" y="6563813"/>
              <a:ext cx="1445613" cy="14456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90" name="Oval 5"/>
            <p:cNvSpPr>
              <a:spLocks/>
            </p:cNvSpPr>
            <p:nvPr/>
          </p:nvSpPr>
          <p:spPr bwMode="auto">
            <a:xfrm>
              <a:off x="4729050" y="6575760"/>
              <a:ext cx="1445613" cy="14456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91" name="Oval 5"/>
            <p:cNvSpPr>
              <a:spLocks/>
            </p:cNvSpPr>
            <p:nvPr/>
          </p:nvSpPr>
          <p:spPr bwMode="auto">
            <a:xfrm>
              <a:off x="6420242" y="6723384"/>
              <a:ext cx="1445613" cy="14456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92" name="Oval 5"/>
            <p:cNvSpPr>
              <a:spLocks/>
            </p:cNvSpPr>
            <p:nvPr/>
          </p:nvSpPr>
          <p:spPr bwMode="auto">
            <a:xfrm>
              <a:off x="8228871" y="6602228"/>
              <a:ext cx="1445613" cy="14456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93" name="Oval 5"/>
            <p:cNvSpPr>
              <a:spLocks/>
            </p:cNvSpPr>
            <p:nvPr/>
          </p:nvSpPr>
          <p:spPr bwMode="auto">
            <a:xfrm>
              <a:off x="9674484" y="6620066"/>
              <a:ext cx="1445613" cy="144561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  <p:sp>
          <p:nvSpPr>
            <p:cNvPr id="94" name="Oval 5"/>
            <p:cNvSpPr>
              <a:spLocks/>
            </p:cNvSpPr>
            <p:nvPr/>
          </p:nvSpPr>
          <p:spPr bwMode="auto">
            <a:xfrm>
              <a:off x="-701698" y="6180551"/>
              <a:ext cx="1749191" cy="1590175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>
                  <a:lumMod val="75000"/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/>
            </a:p>
          </p:txBody>
        </p:sp>
      </p:grpSp>
      <p:sp>
        <p:nvSpPr>
          <p:cNvPr id="60" name="Freeform 59">
            <a:extLst>
              <a:ext uri="{FF2B5EF4-FFF2-40B4-BE49-F238E27FC236}">
                <a16:creationId xmlns:a16="http://schemas.microsoft.com/office/drawing/2014/main" id="{0ED65130-675B-7044-AB61-FA8C129FE57D}"/>
              </a:ext>
            </a:extLst>
          </p:cNvPr>
          <p:cNvSpPr>
            <a:spLocks noEditPoints="1"/>
          </p:cNvSpPr>
          <p:nvPr/>
        </p:nvSpPr>
        <p:spPr bwMode="auto">
          <a:xfrm>
            <a:off x="5367711" y="424409"/>
            <a:ext cx="406683" cy="539352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20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89210" y="323385"/>
            <a:ext cx="3573759" cy="5564407"/>
            <a:chOff x="4802352" y="-1848596"/>
            <a:chExt cx="2490839" cy="4769691"/>
          </a:xfrm>
        </p:grpSpPr>
        <p:pic>
          <p:nvPicPr>
            <p:cNvPr id="36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6" r="16077"/>
            <a:stretch/>
          </p:blipFill>
          <p:spPr>
            <a:xfrm>
              <a:off x="4802352" y="-1848596"/>
              <a:ext cx="2490839" cy="4769691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5046286" y="-1251249"/>
              <a:ext cx="2017486" cy="357663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386" y="70886"/>
            <a:ext cx="8136988" cy="886900"/>
          </a:xfrm>
        </p:spPr>
        <p:txBody>
          <a:bodyPr/>
          <a:lstStyle/>
          <a:p>
            <a:r>
              <a:rPr lang="en-US" dirty="0"/>
              <a:t>SOLUTION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32560" y="744855"/>
            <a:ext cx="4114800" cy="365125"/>
          </a:xfrm>
        </p:spPr>
        <p:txBody>
          <a:bodyPr/>
          <a:lstStyle/>
          <a:p>
            <a:r>
              <a:rPr lang="en-US" dirty="0">
                <a:cs typeface="Lato Light"/>
              </a:rPr>
              <a:t>Parking Made Simple</a:t>
            </a:r>
            <a:endParaRPr lang="en-US" dirty="0">
              <a:solidFill>
                <a:schemeClr val="accent2"/>
              </a:solidFill>
              <a:cs typeface="Lato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3F180-F8C9-5843-BB5D-9DEC0E46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76" y="899921"/>
            <a:ext cx="2915259" cy="431786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073455" y="1017972"/>
            <a:ext cx="3214184" cy="5742061"/>
            <a:chOff x="4802352" y="-1848596"/>
            <a:chExt cx="2490839" cy="4769691"/>
          </a:xfrm>
        </p:grpSpPr>
        <p:sp>
          <p:nvSpPr>
            <p:cNvPr id="34" name="Rectangle 33"/>
            <p:cNvSpPr/>
            <p:nvPr/>
          </p:nvSpPr>
          <p:spPr>
            <a:xfrm>
              <a:off x="5046286" y="-1251249"/>
              <a:ext cx="2017486" cy="357663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6" r="16077"/>
            <a:stretch/>
          </p:blipFill>
          <p:spPr>
            <a:xfrm>
              <a:off x="4802352" y="-1848596"/>
              <a:ext cx="2490839" cy="476969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2EAA9BF-9495-CF4A-B312-373A2BF43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781" y="1716889"/>
            <a:ext cx="2649815" cy="4367654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C19DD7E3-F13D-D244-B572-43A4EFD3565B}"/>
              </a:ext>
            </a:extLst>
          </p:cNvPr>
          <p:cNvSpPr/>
          <p:nvPr/>
        </p:nvSpPr>
        <p:spPr>
          <a:xfrm>
            <a:off x="6663283" y="1847417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00E791E-1E40-BC47-BF4E-B4E6CAC2266D}"/>
              </a:ext>
            </a:extLst>
          </p:cNvPr>
          <p:cNvSpPr/>
          <p:nvPr/>
        </p:nvSpPr>
        <p:spPr>
          <a:xfrm>
            <a:off x="6663283" y="3042641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B227538-59F7-3C4C-A94C-D51C41A2A31F}"/>
              </a:ext>
            </a:extLst>
          </p:cNvPr>
          <p:cNvSpPr/>
          <p:nvPr/>
        </p:nvSpPr>
        <p:spPr>
          <a:xfrm>
            <a:off x="6663283" y="4237865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1425D6F-367B-0B45-BABB-FBEF22F8A472}"/>
              </a:ext>
            </a:extLst>
          </p:cNvPr>
          <p:cNvSpPr/>
          <p:nvPr/>
        </p:nvSpPr>
        <p:spPr>
          <a:xfrm>
            <a:off x="6663283" y="5433089"/>
            <a:ext cx="291356" cy="291356"/>
          </a:xfrm>
          <a:prstGeom prst="ellipse">
            <a:avLst/>
          </a:prstGeom>
          <a:solidFill>
            <a:schemeClr val="bg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BA3D778-6FCF-0B4D-9DCA-0F5D2F5F9E68}"/>
              </a:ext>
            </a:extLst>
          </p:cNvPr>
          <p:cNvGrpSpPr/>
          <p:nvPr/>
        </p:nvGrpSpPr>
        <p:grpSpPr>
          <a:xfrm>
            <a:off x="5342306" y="1750779"/>
            <a:ext cx="987149" cy="484632"/>
            <a:chOff x="4919631" y="1814284"/>
            <a:chExt cx="987149" cy="484632"/>
          </a:xfrm>
        </p:grpSpPr>
        <p:sp>
          <p:nvSpPr>
            <p:cNvPr id="73" name="Pentagon 72">
              <a:extLst>
                <a:ext uri="{FF2B5EF4-FFF2-40B4-BE49-F238E27FC236}">
                  <a16:creationId xmlns:a16="http://schemas.microsoft.com/office/drawing/2014/main" id="{3B3DC69F-E20A-1F4E-A0A2-7830965A518F}"/>
                </a:ext>
              </a:extLst>
            </p:cNvPr>
            <p:cNvSpPr/>
            <p:nvPr/>
          </p:nvSpPr>
          <p:spPr>
            <a:xfrm>
              <a:off x="4928372" y="1814284"/>
              <a:ext cx="978408" cy="484632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486715-CA4B-6948-8888-8B36424BF111}"/>
                </a:ext>
              </a:extLst>
            </p:cNvPr>
            <p:cNvSpPr txBox="1"/>
            <p:nvPr/>
          </p:nvSpPr>
          <p:spPr>
            <a:xfrm>
              <a:off x="4919631" y="1856545"/>
              <a:ext cx="767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bg2"/>
                  </a:solidFill>
                </a:rPr>
                <a:t>DATA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02789B3-B8B9-4E4A-A08B-87216018D42F}"/>
              </a:ext>
            </a:extLst>
          </p:cNvPr>
          <p:cNvGrpSpPr/>
          <p:nvPr/>
        </p:nvGrpSpPr>
        <p:grpSpPr>
          <a:xfrm>
            <a:off x="4933030" y="5343856"/>
            <a:ext cx="1803092" cy="484632"/>
            <a:chOff x="4658297" y="5399956"/>
            <a:chExt cx="1310183" cy="484632"/>
          </a:xfrm>
        </p:grpSpPr>
        <p:sp>
          <p:nvSpPr>
            <p:cNvPr id="76" name="Pentagon 75">
              <a:extLst>
                <a:ext uri="{FF2B5EF4-FFF2-40B4-BE49-F238E27FC236}">
                  <a16:creationId xmlns:a16="http://schemas.microsoft.com/office/drawing/2014/main" id="{3DF6FECA-26DC-3C48-ABA0-491F6273F64F}"/>
                </a:ext>
              </a:extLst>
            </p:cNvPr>
            <p:cNvSpPr/>
            <p:nvPr/>
          </p:nvSpPr>
          <p:spPr>
            <a:xfrm>
              <a:off x="4928372" y="5399956"/>
              <a:ext cx="978408" cy="484632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31A82DC-3E1E-3B49-BB73-79D9B940965A}"/>
                </a:ext>
              </a:extLst>
            </p:cNvPr>
            <p:cNvSpPr txBox="1"/>
            <p:nvPr/>
          </p:nvSpPr>
          <p:spPr>
            <a:xfrm>
              <a:off x="4658297" y="5442217"/>
              <a:ext cx="13101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</a:rPr>
                <a:t>REROUTE</a:t>
              </a:r>
              <a:endParaRPr lang="en-GB" sz="20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7169DBC-53E6-EC4A-BE16-49066E94E355}"/>
              </a:ext>
            </a:extLst>
          </p:cNvPr>
          <p:cNvGrpSpPr/>
          <p:nvPr/>
        </p:nvGrpSpPr>
        <p:grpSpPr>
          <a:xfrm>
            <a:off x="5189427" y="4141227"/>
            <a:ext cx="1398674" cy="484632"/>
            <a:chOff x="4794376" y="4204732"/>
            <a:chExt cx="1145927" cy="484632"/>
          </a:xfrm>
        </p:grpSpPr>
        <p:sp>
          <p:nvSpPr>
            <p:cNvPr id="79" name="Pentagon 78">
              <a:extLst>
                <a:ext uri="{FF2B5EF4-FFF2-40B4-BE49-F238E27FC236}">
                  <a16:creationId xmlns:a16="http://schemas.microsoft.com/office/drawing/2014/main" id="{0F137D4F-8D48-AE4B-BD85-910B1FF97494}"/>
                </a:ext>
              </a:extLst>
            </p:cNvPr>
            <p:cNvSpPr/>
            <p:nvPr/>
          </p:nvSpPr>
          <p:spPr>
            <a:xfrm>
              <a:off x="4928372" y="4204732"/>
              <a:ext cx="978408" cy="484632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BBF1C74-ED7F-C546-99B8-7083CEF1B183}"/>
                </a:ext>
              </a:extLst>
            </p:cNvPr>
            <p:cNvSpPr txBox="1"/>
            <p:nvPr/>
          </p:nvSpPr>
          <p:spPr>
            <a:xfrm>
              <a:off x="4794376" y="4272393"/>
              <a:ext cx="11459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</a:rPr>
                <a:t>NAVIGATE</a:t>
              </a:r>
              <a:endParaRPr lang="en-GB" sz="20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6E381BD-5D89-3142-A059-C249EE9A6E5C}"/>
              </a:ext>
            </a:extLst>
          </p:cNvPr>
          <p:cNvGrpSpPr/>
          <p:nvPr/>
        </p:nvGrpSpPr>
        <p:grpSpPr>
          <a:xfrm>
            <a:off x="5297227" y="3162100"/>
            <a:ext cx="1127445" cy="484632"/>
            <a:chOff x="4779335" y="3009508"/>
            <a:chExt cx="1127445" cy="484632"/>
          </a:xfrm>
        </p:grpSpPr>
        <p:sp>
          <p:nvSpPr>
            <p:cNvPr id="82" name="Pentagon 81">
              <a:extLst>
                <a:ext uri="{FF2B5EF4-FFF2-40B4-BE49-F238E27FC236}">
                  <a16:creationId xmlns:a16="http://schemas.microsoft.com/office/drawing/2014/main" id="{84DA11A7-7815-D742-8E24-B38AA3051BDF}"/>
                </a:ext>
              </a:extLst>
            </p:cNvPr>
            <p:cNvSpPr/>
            <p:nvPr/>
          </p:nvSpPr>
          <p:spPr>
            <a:xfrm>
              <a:off x="4837247" y="3009508"/>
              <a:ext cx="1069533" cy="484632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059296-BDE3-474D-AEE1-DE283C5EC86F}"/>
                </a:ext>
              </a:extLst>
            </p:cNvPr>
            <p:cNvSpPr txBox="1"/>
            <p:nvPr/>
          </p:nvSpPr>
          <p:spPr>
            <a:xfrm>
              <a:off x="4779335" y="3046076"/>
              <a:ext cx="10477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</a:rPr>
                <a:t>INFORM</a:t>
              </a:r>
              <a:endParaRPr lang="en-GB" sz="20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AA69103-AF01-8A45-A21D-E01FD2146E4F}"/>
              </a:ext>
            </a:extLst>
          </p:cNvPr>
          <p:cNvGrpSpPr/>
          <p:nvPr/>
        </p:nvGrpSpPr>
        <p:grpSpPr>
          <a:xfrm>
            <a:off x="7100315" y="1368765"/>
            <a:ext cx="4615543" cy="1536733"/>
            <a:chOff x="6677642" y="1782217"/>
            <a:chExt cx="4615543" cy="153673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7EF9B15-C13C-514E-95CB-4141D0842B05}"/>
                </a:ext>
              </a:extLst>
            </p:cNvPr>
            <p:cNvSpPr txBox="1"/>
            <p:nvPr/>
          </p:nvSpPr>
          <p:spPr>
            <a:xfrm>
              <a:off x="6677642" y="17822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b="1" dirty="0">
                <a:solidFill>
                  <a:schemeClr val="bg2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6D08D9E-A556-4C4C-A47D-2AB83CE2309D}"/>
                </a:ext>
              </a:extLst>
            </p:cNvPr>
            <p:cNvSpPr/>
            <p:nvPr/>
          </p:nvSpPr>
          <p:spPr>
            <a:xfrm>
              <a:off x="6677642" y="2087844"/>
              <a:ext cx="4615543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Monitor Occupancy of each Car Park by </a:t>
              </a:r>
              <a:r>
                <a:rPr lang="en-IN" sz="2000" dirty="0">
                  <a:solidFill>
                    <a:srgbClr val="FFFF00"/>
                  </a:solidFill>
                </a:rPr>
                <a:t>gathering data from the IU based electronic car park system</a:t>
              </a:r>
              <a:endParaRPr lang="en-GB" sz="2000" dirty="0">
                <a:solidFill>
                  <a:srgbClr val="FFFF00"/>
                </a:solidFill>
              </a:endParaRPr>
            </a:p>
            <a:p>
              <a:endParaRPr lang="en-GB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E10E0E6-A617-E14F-80E0-DC73D283094F}"/>
              </a:ext>
            </a:extLst>
          </p:cNvPr>
          <p:cNvGrpSpPr/>
          <p:nvPr/>
        </p:nvGrpSpPr>
        <p:grpSpPr>
          <a:xfrm>
            <a:off x="7100314" y="2711558"/>
            <a:ext cx="4615543" cy="1067799"/>
            <a:chOff x="6677642" y="1782217"/>
            <a:chExt cx="4615543" cy="90674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1F1445-B187-FF4E-B247-A48EFB357BEE}"/>
                </a:ext>
              </a:extLst>
            </p:cNvPr>
            <p:cNvSpPr txBox="1"/>
            <p:nvPr/>
          </p:nvSpPr>
          <p:spPr>
            <a:xfrm>
              <a:off x="6677642" y="17822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b="1" dirty="0">
                <a:solidFill>
                  <a:schemeClr val="bg2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B2B5322-FD3B-624B-AAA9-BF4D3CB92C28}"/>
                </a:ext>
              </a:extLst>
            </p:cNvPr>
            <p:cNvSpPr/>
            <p:nvPr/>
          </p:nvSpPr>
          <p:spPr>
            <a:xfrm>
              <a:off x="6677642" y="2087844"/>
              <a:ext cx="4615543" cy="601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000" dirty="0">
                  <a:solidFill>
                    <a:srgbClr val="FFFF00"/>
                  </a:solidFill>
                </a:rPr>
                <a:t>Inform visitor about nearest and cheapest car parks with respect to his destination</a:t>
              </a:r>
              <a:endParaRPr lang="en-GB" sz="20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B73ED7C-5E6D-BC44-B8E3-473E7BD09C92}"/>
              </a:ext>
            </a:extLst>
          </p:cNvPr>
          <p:cNvGrpSpPr/>
          <p:nvPr/>
        </p:nvGrpSpPr>
        <p:grpSpPr>
          <a:xfrm>
            <a:off x="7100315" y="3859219"/>
            <a:ext cx="4615543" cy="1478733"/>
            <a:chOff x="6677642" y="1782217"/>
            <a:chExt cx="4615543" cy="147873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95176D0-1D1F-5A49-B270-69938EEBDEC9}"/>
                </a:ext>
              </a:extLst>
            </p:cNvPr>
            <p:cNvSpPr txBox="1"/>
            <p:nvPr/>
          </p:nvSpPr>
          <p:spPr>
            <a:xfrm>
              <a:off x="6677642" y="17822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b="1" dirty="0">
                <a:solidFill>
                  <a:schemeClr val="bg2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D48B0B-73D2-2E4F-B17A-2A71BC0F6606}"/>
                </a:ext>
              </a:extLst>
            </p:cNvPr>
            <p:cNvSpPr/>
            <p:nvPr/>
          </p:nvSpPr>
          <p:spPr>
            <a:xfrm>
              <a:off x="6677642" y="2122177"/>
              <a:ext cx="4615543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000" dirty="0">
                  <a:solidFill>
                    <a:srgbClr val="FFFF00"/>
                  </a:solidFill>
                </a:rPr>
                <a:t>Navigate the visitor after he selects a carpark</a:t>
              </a:r>
            </a:p>
            <a:p>
              <a:br>
                <a:rPr lang="en-IN" sz="1400" dirty="0"/>
              </a:br>
              <a:endParaRPr lang="en-GB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F2E4410-53D1-A64E-B146-939A52A9E40B}"/>
              </a:ext>
            </a:extLst>
          </p:cNvPr>
          <p:cNvGrpSpPr/>
          <p:nvPr/>
        </p:nvGrpSpPr>
        <p:grpSpPr>
          <a:xfrm>
            <a:off x="7100315" y="5050384"/>
            <a:ext cx="4615543" cy="1444400"/>
            <a:chOff x="6677642" y="1782217"/>
            <a:chExt cx="4615543" cy="144440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8F7ECE-084A-B345-9CD2-4F148E29A0B6}"/>
                </a:ext>
              </a:extLst>
            </p:cNvPr>
            <p:cNvSpPr txBox="1"/>
            <p:nvPr/>
          </p:nvSpPr>
          <p:spPr>
            <a:xfrm>
              <a:off x="6677642" y="178221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b="1" dirty="0">
                <a:solidFill>
                  <a:schemeClr val="bg2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AF3E132-0D77-0E49-A59D-6003386809C5}"/>
                </a:ext>
              </a:extLst>
            </p:cNvPr>
            <p:cNvSpPr/>
            <p:nvPr/>
          </p:nvSpPr>
          <p:spPr>
            <a:xfrm>
              <a:off x="6677642" y="2087844"/>
              <a:ext cx="4615543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000" dirty="0">
                  <a:solidFill>
                    <a:srgbClr val="FFFF00"/>
                  </a:solidFill>
                </a:rPr>
                <a:t>Real Time Notifications &amp; Re-routing in case car park gets full</a:t>
              </a:r>
            </a:p>
            <a:p>
              <a:br>
                <a:rPr lang="en-IN" sz="1400" dirty="0"/>
              </a:br>
              <a:endParaRPr lang="en-GB" sz="1400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9B2C643-8340-A146-8992-C69057C80A06}"/>
              </a:ext>
            </a:extLst>
          </p:cNvPr>
          <p:cNvCxnSpPr>
            <a:stCxn id="68" idx="4"/>
            <a:endCxn id="69" idx="0"/>
          </p:cNvCxnSpPr>
          <p:nvPr/>
        </p:nvCxnSpPr>
        <p:spPr>
          <a:xfrm>
            <a:off x="6808961" y="2138773"/>
            <a:ext cx="0" cy="9038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43B3285-D746-0643-9F47-2D6B27EE5242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>
            <a:off x="6808961" y="3333997"/>
            <a:ext cx="0" cy="9038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1B88EE1-701D-2B4F-8086-AC6989436618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>
            <a:off x="6808961" y="4529221"/>
            <a:ext cx="0" cy="9038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8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How Good ?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Lato Light"/>
              </a:rPr>
              <a:t>Parking Made Simple</a:t>
            </a:r>
            <a:endParaRPr lang="en-US" dirty="0">
              <a:solidFill>
                <a:schemeClr val="accent2"/>
              </a:solidFill>
              <a:cs typeface="Lato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pPr/>
              <a:t>4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967802" y="1902099"/>
            <a:ext cx="10256393" cy="1647031"/>
            <a:chOff x="967802" y="1902099"/>
            <a:chExt cx="10256393" cy="1647031"/>
          </a:xfrm>
        </p:grpSpPr>
        <p:grpSp>
          <p:nvGrpSpPr>
            <p:cNvPr id="6" name="Group 5"/>
            <p:cNvGrpSpPr/>
            <p:nvPr/>
          </p:nvGrpSpPr>
          <p:grpSpPr>
            <a:xfrm>
              <a:off x="967802" y="1902099"/>
              <a:ext cx="10256393" cy="1647031"/>
              <a:chOff x="-1123401" y="2523132"/>
              <a:chExt cx="11282033" cy="1811734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2033366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16122" tIns="316122" rIns="316122" bIns="31612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4000" kern="1200" dirty="0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3992214" y="2903596"/>
                <a:ext cx="1050805" cy="1050805"/>
              </a:xfrm>
              <a:custGeom>
                <a:avLst/>
                <a:gdLst>
                  <a:gd name="connsiteX0" fmla="*/ 139284 w 1050805"/>
                  <a:gd name="connsiteY0" fmla="*/ 401828 h 1050805"/>
                  <a:gd name="connsiteX1" fmla="*/ 401828 w 1050805"/>
                  <a:gd name="connsiteY1" fmla="*/ 401828 h 1050805"/>
                  <a:gd name="connsiteX2" fmla="*/ 401828 w 1050805"/>
                  <a:gd name="connsiteY2" fmla="*/ 139284 h 1050805"/>
                  <a:gd name="connsiteX3" fmla="*/ 648977 w 1050805"/>
                  <a:gd name="connsiteY3" fmla="*/ 139284 h 1050805"/>
                  <a:gd name="connsiteX4" fmla="*/ 648977 w 1050805"/>
                  <a:gd name="connsiteY4" fmla="*/ 401828 h 1050805"/>
                  <a:gd name="connsiteX5" fmla="*/ 911521 w 1050805"/>
                  <a:gd name="connsiteY5" fmla="*/ 401828 h 1050805"/>
                  <a:gd name="connsiteX6" fmla="*/ 911521 w 1050805"/>
                  <a:gd name="connsiteY6" fmla="*/ 648977 h 1050805"/>
                  <a:gd name="connsiteX7" fmla="*/ 648977 w 1050805"/>
                  <a:gd name="connsiteY7" fmla="*/ 648977 h 1050805"/>
                  <a:gd name="connsiteX8" fmla="*/ 648977 w 1050805"/>
                  <a:gd name="connsiteY8" fmla="*/ 911521 h 1050805"/>
                  <a:gd name="connsiteX9" fmla="*/ 401828 w 1050805"/>
                  <a:gd name="connsiteY9" fmla="*/ 911521 h 1050805"/>
                  <a:gd name="connsiteX10" fmla="*/ 401828 w 1050805"/>
                  <a:gd name="connsiteY10" fmla="*/ 648977 h 1050805"/>
                  <a:gd name="connsiteX11" fmla="*/ 139284 w 1050805"/>
                  <a:gd name="connsiteY11" fmla="*/ 648977 h 1050805"/>
                  <a:gd name="connsiteX12" fmla="*/ 139284 w 1050805"/>
                  <a:gd name="connsiteY12" fmla="*/ 401828 h 105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0805" h="1050805">
                    <a:moveTo>
                      <a:pt x="139284" y="401828"/>
                    </a:moveTo>
                    <a:lnTo>
                      <a:pt x="401828" y="401828"/>
                    </a:lnTo>
                    <a:lnTo>
                      <a:pt x="401828" y="139284"/>
                    </a:lnTo>
                    <a:lnTo>
                      <a:pt x="648977" y="139284"/>
                    </a:lnTo>
                    <a:lnTo>
                      <a:pt x="648977" y="401828"/>
                    </a:lnTo>
                    <a:lnTo>
                      <a:pt x="911521" y="401828"/>
                    </a:lnTo>
                    <a:lnTo>
                      <a:pt x="911521" y="648977"/>
                    </a:lnTo>
                    <a:lnTo>
                      <a:pt x="648977" y="648977"/>
                    </a:lnTo>
                    <a:lnTo>
                      <a:pt x="648977" y="911521"/>
                    </a:lnTo>
                    <a:lnTo>
                      <a:pt x="401828" y="911521"/>
                    </a:lnTo>
                    <a:lnTo>
                      <a:pt x="401828" y="648977"/>
                    </a:lnTo>
                    <a:lnTo>
                      <a:pt x="139284" y="648977"/>
                    </a:lnTo>
                    <a:lnTo>
                      <a:pt x="139284" y="40182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9284" tIns="401828" rIns="139284" bIns="401828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1700" kern="1200"/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5190132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16122" tIns="316122" rIns="316122" bIns="31612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4000" kern="1200" dirty="0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7148980" y="2903596"/>
                <a:ext cx="1050805" cy="1050805"/>
              </a:xfrm>
              <a:custGeom>
                <a:avLst/>
                <a:gdLst>
                  <a:gd name="connsiteX0" fmla="*/ 139284 w 1050805"/>
                  <a:gd name="connsiteY0" fmla="*/ 216466 h 1050805"/>
                  <a:gd name="connsiteX1" fmla="*/ 911521 w 1050805"/>
                  <a:gd name="connsiteY1" fmla="*/ 216466 h 1050805"/>
                  <a:gd name="connsiteX2" fmla="*/ 911521 w 1050805"/>
                  <a:gd name="connsiteY2" fmla="*/ 463615 h 1050805"/>
                  <a:gd name="connsiteX3" fmla="*/ 139284 w 1050805"/>
                  <a:gd name="connsiteY3" fmla="*/ 463615 h 1050805"/>
                  <a:gd name="connsiteX4" fmla="*/ 139284 w 1050805"/>
                  <a:gd name="connsiteY4" fmla="*/ 216466 h 1050805"/>
                  <a:gd name="connsiteX5" fmla="*/ 139284 w 1050805"/>
                  <a:gd name="connsiteY5" fmla="*/ 587190 h 1050805"/>
                  <a:gd name="connsiteX6" fmla="*/ 911521 w 1050805"/>
                  <a:gd name="connsiteY6" fmla="*/ 587190 h 1050805"/>
                  <a:gd name="connsiteX7" fmla="*/ 911521 w 1050805"/>
                  <a:gd name="connsiteY7" fmla="*/ 834339 h 1050805"/>
                  <a:gd name="connsiteX8" fmla="*/ 139284 w 1050805"/>
                  <a:gd name="connsiteY8" fmla="*/ 834339 h 1050805"/>
                  <a:gd name="connsiteX9" fmla="*/ 139284 w 1050805"/>
                  <a:gd name="connsiteY9" fmla="*/ 587190 h 105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0805" h="1050805">
                    <a:moveTo>
                      <a:pt x="139284" y="216466"/>
                    </a:moveTo>
                    <a:lnTo>
                      <a:pt x="911521" y="216466"/>
                    </a:lnTo>
                    <a:lnTo>
                      <a:pt x="911521" y="463615"/>
                    </a:lnTo>
                    <a:lnTo>
                      <a:pt x="139284" y="463615"/>
                    </a:lnTo>
                    <a:lnTo>
                      <a:pt x="139284" y="216466"/>
                    </a:lnTo>
                    <a:close/>
                    <a:moveTo>
                      <a:pt x="139284" y="587190"/>
                    </a:moveTo>
                    <a:lnTo>
                      <a:pt x="911521" y="587190"/>
                    </a:lnTo>
                    <a:lnTo>
                      <a:pt x="911521" y="834339"/>
                    </a:lnTo>
                    <a:lnTo>
                      <a:pt x="139284" y="834339"/>
                    </a:lnTo>
                    <a:lnTo>
                      <a:pt x="139284" y="58719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9284" tIns="216466" rIns="139284" bIns="216466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4400" kern="1200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8346898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16122" tIns="316122" rIns="316122" bIns="31612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4000" kern="1200" dirty="0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-1123401" y="2523132"/>
                <a:ext cx="1811734" cy="1811734"/>
              </a:xfrm>
              <a:custGeom>
                <a:avLst/>
                <a:gdLst>
                  <a:gd name="connsiteX0" fmla="*/ 0 w 1811734"/>
                  <a:gd name="connsiteY0" fmla="*/ 905867 h 1811734"/>
                  <a:gd name="connsiteX1" fmla="*/ 905867 w 1811734"/>
                  <a:gd name="connsiteY1" fmla="*/ 0 h 1811734"/>
                  <a:gd name="connsiteX2" fmla="*/ 1811734 w 1811734"/>
                  <a:gd name="connsiteY2" fmla="*/ 905867 h 1811734"/>
                  <a:gd name="connsiteX3" fmla="*/ 905867 w 1811734"/>
                  <a:gd name="connsiteY3" fmla="*/ 1811734 h 1811734"/>
                  <a:gd name="connsiteX4" fmla="*/ 0 w 1811734"/>
                  <a:gd name="connsiteY4" fmla="*/ 905867 h 181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734" h="1811734">
                    <a:moveTo>
                      <a:pt x="0" y="905867"/>
                    </a:moveTo>
                    <a:cubicBezTo>
                      <a:pt x="0" y="405570"/>
                      <a:pt x="405570" y="0"/>
                      <a:pt x="905867" y="0"/>
                    </a:cubicBezTo>
                    <a:cubicBezTo>
                      <a:pt x="1406164" y="0"/>
                      <a:pt x="1811734" y="405570"/>
                      <a:pt x="1811734" y="905867"/>
                    </a:cubicBezTo>
                    <a:cubicBezTo>
                      <a:pt x="1811734" y="1406164"/>
                      <a:pt x="1406164" y="1811734"/>
                      <a:pt x="905867" y="1811734"/>
                    </a:cubicBezTo>
                    <a:cubicBezTo>
                      <a:pt x="405570" y="1811734"/>
                      <a:pt x="0" y="1406164"/>
                      <a:pt x="0" y="905867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16122" tIns="316122" rIns="316122" bIns="316122" numCol="1" spcCol="1270" anchor="ctr" anchorCtr="0">
                <a:noAutofit/>
              </a:bodyPr>
              <a:lstStyle/>
              <a:p>
                <a:pPr lvl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4000" kern="120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835447" y="2903596"/>
                <a:ext cx="1050805" cy="1050805"/>
              </a:xfrm>
              <a:custGeom>
                <a:avLst/>
                <a:gdLst>
                  <a:gd name="connsiteX0" fmla="*/ 139284 w 1050805"/>
                  <a:gd name="connsiteY0" fmla="*/ 401828 h 1050805"/>
                  <a:gd name="connsiteX1" fmla="*/ 401828 w 1050805"/>
                  <a:gd name="connsiteY1" fmla="*/ 401828 h 1050805"/>
                  <a:gd name="connsiteX2" fmla="*/ 401828 w 1050805"/>
                  <a:gd name="connsiteY2" fmla="*/ 139284 h 1050805"/>
                  <a:gd name="connsiteX3" fmla="*/ 648977 w 1050805"/>
                  <a:gd name="connsiteY3" fmla="*/ 139284 h 1050805"/>
                  <a:gd name="connsiteX4" fmla="*/ 648977 w 1050805"/>
                  <a:gd name="connsiteY4" fmla="*/ 401828 h 1050805"/>
                  <a:gd name="connsiteX5" fmla="*/ 911521 w 1050805"/>
                  <a:gd name="connsiteY5" fmla="*/ 401828 h 1050805"/>
                  <a:gd name="connsiteX6" fmla="*/ 911521 w 1050805"/>
                  <a:gd name="connsiteY6" fmla="*/ 648977 h 1050805"/>
                  <a:gd name="connsiteX7" fmla="*/ 648977 w 1050805"/>
                  <a:gd name="connsiteY7" fmla="*/ 648977 h 1050805"/>
                  <a:gd name="connsiteX8" fmla="*/ 648977 w 1050805"/>
                  <a:gd name="connsiteY8" fmla="*/ 911521 h 1050805"/>
                  <a:gd name="connsiteX9" fmla="*/ 401828 w 1050805"/>
                  <a:gd name="connsiteY9" fmla="*/ 911521 h 1050805"/>
                  <a:gd name="connsiteX10" fmla="*/ 401828 w 1050805"/>
                  <a:gd name="connsiteY10" fmla="*/ 648977 h 1050805"/>
                  <a:gd name="connsiteX11" fmla="*/ 139284 w 1050805"/>
                  <a:gd name="connsiteY11" fmla="*/ 648977 h 1050805"/>
                  <a:gd name="connsiteX12" fmla="*/ 139284 w 1050805"/>
                  <a:gd name="connsiteY12" fmla="*/ 401828 h 105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0805" h="1050805">
                    <a:moveTo>
                      <a:pt x="139284" y="401828"/>
                    </a:moveTo>
                    <a:lnTo>
                      <a:pt x="401828" y="401828"/>
                    </a:lnTo>
                    <a:lnTo>
                      <a:pt x="401828" y="139284"/>
                    </a:lnTo>
                    <a:lnTo>
                      <a:pt x="648977" y="139284"/>
                    </a:lnTo>
                    <a:lnTo>
                      <a:pt x="648977" y="401828"/>
                    </a:lnTo>
                    <a:lnTo>
                      <a:pt x="911521" y="401828"/>
                    </a:lnTo>
                    <a:lnTo>
                      <a:pt x="911521" y="648977"/>
                    </a:lnTo>
                    <a:lnTo>
                      <a:pt x="648977" y="648977"/>
                    </a:lnTo>
                    <a:lnTo>
                      <a:pt x="648977" y="911521"/>
                    </a:lnTo>
                    <a:lnTo>
                      <a:pt x="401828" y="911521"/>
                    </a:lnTo>
                    <a:lnTo>
                      <a:pt x="401828" y="648977"/>
                    </a:lnTo>
                    <a:lnTo>
                      <a:pt x="139284" y="648977"/>
                    </a:lnTo>
                    <a:lnTo>
                      <a:pt x="139284" y="40182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9284" tIns="401828" rIns="139284" bIns="401828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1700" kern="12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0091658" y="2416592"/>
              <a:ext cx="618042" cy="618042"/>
              <a:chOff x="8216107" y="1647825"/>
              <a:chExt cx="464344" cy="464344"/>
            </a:xfrm>
            <a:solidFill>
              <a:schemeClr val="bg2"/>
            </a:solidFill>
          </p:grpSpPr>
          <p:sp>
            <p:nvSpPr>
              <p:cNvPr id="20" name="AutoShape 81"/>
              <p:cNvSpPr>
                <a:spLocks/>
              </p:cNvSpPr>
              <p:nvPr/>
            </p:nvSpPr>
            <p:spPr bwMode="auto">
              <a:xfrm>
                <a:off x="8216107" y="164782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82"/>
              <p:cNvSpPr>
                <a:spLocks/>
              </p:cNvSpPr>
              <p:nvPr/>
            </p:nvSpPr>
            <p:spPr bwMode="auto">
              <a:xfrm>
                <a:off x="8259763" y="202485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404391" y="3645268"/>
            <a:ext cx="2513428" cy="1279060"/>
            <a:chOff x="520106" y="2219893"/>
            <a:chExt cx="2513428" cy="1279060"/>
          </a:xfrm>
        </p:grpSpPr>
        <p:sp>
          <p:nvSpPr>
            <p:cNvPr id="33" name="TextBox 32"/>
            <p:cNvSpPr txBox="1"/>
            <p:nvPr/>
          </p:nvSpPr>
          <p:spPr>
            <a:xfrm>
              <a:off x="969742" y="2219893"/>
              <a:ext cx="1614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USER-FRIENDLY</a:t>
              </a:r>
              <a:endParaRPr lang="en-GB" b="1" dirty="0">
                <a:solidFill>
                  <a:schemeClr val="bg2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20106" y="2544846"/>
              <a:ext cx="251342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FF00"/>
                  </a:solidFill>
                </a:rPr>
                <a:t>Simple &amp; Intuitive Interface</a:t>
              </a:r>
            </a:p>
            <a:p>
              <a:pPr algn="ctr"/>
              <a:r>
                <a:rPr lang="en-GB" sz="1400" dirty="0">
                  <a:solidFill>
                    <a:srgbClr val="FFFF00"/>
                  </a:solidFill>
                </a:rPr>
                <a:t>No App Installation Needed</a:t>
              </a:r>
            </a:p>
            <a:p>
              <a:pPr algn="ctr"/>
              <a:r>
                <a:rPr lang="en-GB" sz="1400" dirty="0">
                  <a:solidFill>
                    <a:srgbClr val="FFFF00"/>
                  </a:solidFill>
                </a:rPr>
                <a:t>Basic QR Code Scanning</a:t>
              </a:r>
            </a:p>
            <a:p>
              <a:pPr algn="ctr"/>
              <a:r>
                <a:rPr lang="en-GB" sz="1400" dirty="0">
                  <a:solidFill>
                    <a:srgbClr val="FFFF00"/>
                  </a:solidFill>
                </a:rPr>
                <a:t>Cross Platform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74177" y="3645268"/>
            <a:ext cx="2513428" cy="848173"/>
            <a:chOff x="520106" y="2219893"/>
            <a:chExt cx="2513428" cy="848173"/>
          </a:xfrm>
        </p:grpSpPr>
        <p:sp>
          <p:nvSpPr>
            <p:cNvPr id="36" name="TextBox 35"/>
            <p:cNvSpPr txBox="1"/>
            <p:nvPr/>
          </p:nvSpPr>
          <p:spPr>
            <a:xfrm>
              <a:off x="1156942" y="2219893"/>
              <a:ext cx="123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ECONOMIC</a:t>
              </a:r>
              <a:endParaRPr lang="en-GB" b="1" dirty="0">
                <a:solidFill>
                  <a:schemeClr val="bg2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20106" y="2544846"/>
              <a:ext cx="25134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FF00"/>
                  </a:solidFill>
                </a:rPr>
                <a:t>No Hardware Overhead</a:t>
              </a:r>
            </a:p>
            <a:p>
              <a:pPr algn="ctr"/>
              <a:r>
                <a:rPr lang="en-GB" sz="1400" dirty="0">
                  <a:solidFill>
                    <a:srgbClr val="FFFF00"/>
                  </a:solidFill>
                </a:rPr>
                <a:t>Minimal Server Costs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4605" y="3645268"/>
            <a:ext cx="2513428" cy="971284"/>
            <a:chOff x="520106" y="2219893"/>
            <a:chExt cx="2513428" cy="971284"/>
          </a:xfrm>
        </p:grpSpPr>
        <p:sp>
          <p:nvSpPr>
            <p:cNvPr id="39" name="TextBox 38"/>
            <p:cNvSpPr txBox="1"/>
            <p:nvPr/>
          </p:nvSpPr>
          <p:spPr>
            <a:xfrm>
              <a:off x="1200933" y="2219893"/>
              <a:ext cx="1151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EFFECTIVE</a:t>
              </a:r>
              <a:endParaRPr lang="en-GB" b="1" dirty="0">
                <a:solidFill>
                  <a:schemeClr val="bg2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0106" y="2544846"/>
              <a:ext cx="25134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rgbClr val="FFFF00"/>
                  </a:solidFill>
                </a:rPr>
                <a:t>Tackles the problem completely</a:t>
              </a:r>
              <a:endParaRPr lang="en-GB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143965" y="3645268"/>
            <a:ext cx="2513428" cy="1063617"/>
            <a:chOff x="520106" y="2219893"/>
            <a:chExt cx="2513428" cy="1063617"/>
          </a:xfrm>
        </p:grpSpPr>
        <p:sp>
          <p:nvSpPr>
            <p:cNvPr id="42" name="TextBox 41"/>
            <p:cNvSpPr txBox="1"/>
            <p:nvPr/>
          </p:nvSpPr>
          <p:spPr>
            <a:xfrm>
              <a:off x="1327820" y="2219893"/>
              <a:ext cx="898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2"/>
                  </a:solidFill>
                </a:rPr>
                <a:t>Success</a:t>
              </a:r>
              <a:endParaRPr lang="en-GB" b="1">
                <a:solidFill>
                  <a:schemeClr val="bg2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0106" y="2544846"/>
              <a:ext cx="251342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FF00"/>
                  </a:solidFill>
                </a:rPr>
                <a:t>Innovative </a:t>
              </a:r>
            </a:p>
            <a:p>
              <a:pPr algn="ctr"/>
              <a:r>
                <a:rPr lang="en-GB" sz="1400" dirty="0">
                  <a:solidFill>
                    <a:srgbClr val="FFFF00"/>
                  </a:solidFill>
                </a:rPr>
                <a:t>Creative  </a:t>
              </a:r>
            </a:p>
            <a:p>
              <a:pPr algn="ctr"/>
              <a:r>
                <a:rPr lang="en-GB" sz="1400" dirty="0">
                  <a:solidFill>
                    <a:srgbClr val="FFFF00"/>
                  </a:solidFill>
                </a:rPr>
                <a:t>Comprehensive 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880506" y="5560467"/>
            <a:ext cx="10343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u="sng" dirty="0">
                <a:solidFill>
                  <a:schemeClr val="bg2"/>
                </a:solidFill>
              </a:rPr>
              <a:t>VEHICLE TYPES</a:t>
            </a:r>
            <a:r>
              <a:rPr lang="en-GB" dirty="0">
                <a:solidFill>
                  <a:schemeClr val="bg2"/>
                </a:solidFill>
              </a:rPr>
              <a:t> : </a:t>
            </a:r>
            <a:r>
              <a:rPr lang="en-GB" dirty="0">
                <a:solidFill>
                  <a:srgbClr val="FFFF00"/>
                </a:solidFill>
              </a:rPr>
              <a:t>Heavy Vehicles, Cars, Motorbikes, Bicycles</a:t>
            </a:r>
          </a:p>
          <a:p>
            <a:pPr algn="ctr">
              <a:defRPr/>
            </a:pPr>
            <a:r>
              <a:rPr lang="en-GB" u="sng" dirty="0">
                <a:solidFill>
                  <a:schemeClr val="bg2"/>
                </a:solidFill>
              </a:rPr>
              <a:t>USER TYPES</a:t>
            </a:r>
            <a:r>
              <a:rPr lang="en-GB" dirty="0">
                <a:solidFill>
                  <a:schemeClr val="bg2"/>
                </a:solidFill>
              </a:rPr>
              <a:t>: </a:t>
            </a:r>
            <a:r>
              <a:rPr lang="en-GB" dirty="0">
                <a:solidFill>
                  <a:srgbClr val="FFFF00"/>
                </a:solidFill>
              </a:rPr>
              <a:t>VIP, Professor, Student, Staff, Visitor, Admin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444983" y="5233444"/>
            <a:ext cx="50837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B9BB25B-1CBB-9847-9C37-504182F39F40}"/>
              </a:ext>
            </a:extLst>
          </p:cNvPr>
          <p:cNvSpPr txBox="1"/>
          <p:nvPr/>
        </p:nvSpPr>
        <p:spPr>
          <a:xfrm>
            <a:off x="10972800" y="4806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A7138A2-1A8D-A142-A829-A6B4C7F61486}"/>
              </a:ext>
            </a:extLst>
          </p:cNvPr>
          <p:cNvGrpSpPr/>
          <p:nvPr/>
        </p:nvGrpSpPr>
        <p:grpSpPr>
          <a:xfrm>
            <a:off x="7088143" y="2247976"/>
            <a:ext cx="898186" cy="977331"/>
            <a:chOff x="8244605" y="2566587"/>
            <a:chExt cx="392482" cy="475064"/>
          </a:xfrm>
          <a:solidFill>
            <a:schemeClr val="bg2"/>
          </a:solidFill>
        </p:grpSpPr>
        <p:sp>
          <p:nvSpPr>
            <p:cNvPr id="49" name="AutoShape 52">
              <a:extLst>
                <a:ext uri="{FF2B5EF4-FFF2-40B4-BE49-F238E27FC236}">
                  <a16:creationId xmlns:a16="http://schemas.microsoft.com/office/drawing/2014/main" id="{6D86DC40-2332-E94B-9241-90D4FF5F5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605" y="2566587"/>
              <a:ext cx="392482" cy="475064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0" name="AutoShape 53">
              <a:extLst>
                <a:ext uri="{FF2B5EF4-FFF2-40B4-BE49-F238E27FC236}">
                  <a16:creationId xmlns:a16="http://schemas.microsoft.com/office/drawing/2014/main" id="{684B35F2-4A42-B44C-B799-B5B58FC40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0732" y="2736850"/>
              <a:ext cx="125413" cy="130175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1" name="AutoShape 54">
              <a:extLst>
                <a:ext uri="{FF2B5EF4-FFF2-40B4-BE49-F238E27FC236}">
                  <a16:creationId xmlns:a16="http://schemas.microsoft.com/office/drawing/2014/main" id="{36533419-BEFE-4846-9DB2-98659C245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0" y="2896394"/>
              <a:ext cx="70644" cy="73819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2" name="AutoShape 55">
              <a:extLst>
                <a:ext uri="{FF2B5EF4-FFF2-40B4-BE49-F238E27FC236}">
                  <a16:creationId xmlns:a16="http://schemas.microsoft.com/office/drawing/2014/main" id="{2FAE22A8-BBBA-294C-95CE-1552071D4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5" y="2649538"/>
              <a:ext cx="71438" cy="74613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05069610-5FB0-224D-A418-E715AD923D92}"/>
              </a:ext>
            </a:extLst>
          </p:cNvPr>
          <p:cNvSpPr>
            <a:spLocks noEditPoints="1"/>
          </p:cNvSpPr>
          <p:nvPr/>
        </p:nvSpPr>
        <p:spPr bwMode="auto">
          <a:xfrm>
            <a:off x="4319979" y="2505787"/>
            <a:ext cx="682252" cy="452733"/>
          </a:xfrm>
          <a:custGeom>
            <a:avLst/>
            <a:gdLst>
              <a:gd name="T0" fmla="*/ 72 w 116"/>
              <a:gd name="T1" fmla="*/ 27 h 75"/>
              <a:gd name="T2" fmla="*/ 69 w 116"/>
              <a:gd name="T3" fmla="*/ 19 h 75"/>
              <a:gd name="T4" fmla="*/ 65 w 116"/>
              <a:gd name="T5" fmla="*/ 19 h 75"/>
              <a:gd name="T6" fmla="*/ 46 w 116"/>
              <a:gd name="T7" fmla="*/ 18 h 75"/>
              <a:gd name="T8" fmla="*/ 46 w 116"/>
              <a:gd name="T9" fmla="*/ 29 h 75"/>
              <a:gd name="T10" fmla="*/ 79 w 116"/>
              <a:gd name="T11" fmla="*/ 9 h 75"/>
              <a:gd name="T12" fmla="*/ 72 w 116"/>
              <a:gd name="T13" fmla="*/ 29 h 75"/>
              <a:gd name="T14" fmla="*/ 8 w 116"/>
              <a:gd name="T15" fmla="*/ 23 h 75"/>
              <a:gd name="T16" fmla="*/ 29 w 116"/>
              <a:gd name="T17" fmla="*/ 35 h 75"/>
              <a:gd name="T18" fmla="*/ 18 w 116"/>
              <a:gd name="T19" fmla="*/ 46 h 75"/>
              <a:gd name="T20" fmla="*/ 11 w 116"/>
              <a:gd name="T21" fmla="*/ 42 h 75"/>
              <a:gd name="T22" fmla="*/ 25 w 116"/>
              <a:gd name="T23" fmla="*/ 46 h 75"/>
              <a:gd name="T24" fmla="*/ 4 w 116"/>
              <a:gd name="T25" fmla="*/ 48 h 75"/>
              <a:gd name="T26" fmla="*/ 3 w 116"/>
              <a:gd name="T27" fmla="*/ 48 h 75"/>
              <a:gd name="T28" fmla="*/ 0 w 116"/>
              <a:gd name="T29" fmla="*/ 61 h 75"/>
              <a:gd name="T30" fmla="*/ 2 w 116"/>
              <a:gd name="T31" fmla="*/ 62 h 75"/>
              <a:gd name="T32" fmla="*/ 26 w 116"/>
              <a:gd name="T33" fmla="*/ 73 h 75"/>
              <a:gd name="T34" fmla="*/ 28 w 116"/>
              <a:gd name="T35" fmla="*/ 75 h 75"/>
              <a:gd name="T36" fmla="*/ 92 w 116"/>
              <a:gd name="T37" fmla="*/ 75 h 75"/>
              <a:gd name="T38" fmla="*/ 93 w 116"/>
              <a:gd name="T39" fmla="*/ 62 h 75"/>
              <a:gd name="T40" fmla="*/ 116 w 116"/>
              <a:gd name="T41" fmla="*/ 62 h 75"/>
              <a:gd name="T42" fmla="*/ 116 w 116"/>
              <a:gd name="T43" fmla="*/ 55 h 75"/>
              <a:gd name="T44" fmla="*/ 113 w 116"/>
              <a:gd name="T45" fmla="*/ 48 h 75"/>
              <a:gd name="T46" fmla="*/ 105 w 116"/>
              <a:gd name="T47" fmla="*/ 46 h 75"/>
              <a:gd name="T48" fmla="*/ 98 w 116"/>
              <a:gd name="T49" fmla="*/ 59 h 75"/>
              <a:gd name="T50" fmla="*/ 91 w 116"/>
              <a:gd name="T51" fmla="*/ 46 h 75"/>
              <a:gd name="T52" fmla="*/ 72 w 116"/>
              <a:gd name="T53" fmla="*/ 45 h 75"/>
              <a:gd name="T54" fmla="*/ 69 w 116"/>
              <a:gd name="T55" fmla="*/ 50 h 75"/>
              <a:gd name="T56" fmla="*/ 64 w 116"/>
              <a:gd name="T57" fmla="*/ 67 h 75"/>
              <a:gd name="T58" fmla="*/ 64 w 116"/>
              <a:gd name="T59" fmla="*/ 52 h 75"/>
              <a:gd name="T60" fmla="*/ 60 w 116"/>
              <a:gd name="T61" fmla="*/ 47 h 75"/>
              <a:gd name="T62" fmla="*/ 56 w 116"/>
              <a:gd name="T63" fmla="*/ 47 h 75"/>
              <a:gd name="T64" fmla="*/ 57 w 116"/>
              <a:gd name="T65" fmla="*/ 54 h 75"/>
              <a:gd name="T66" fmla="*/ 49 w 116"/>
              <a:gd name="T67" fmla="*/ 50 h 75"/>
              <a:gd name="T68" fmla="*/ 47 w 116"/>
              <a:gd name="T69" fmla="*/ 45 h 75"/>
              <a:gd name="T70" fmla="*/ 33 w 116"/>
              <a:gd name="T71" fmla="*/ 48 h 75"/>
              <a:gd name="T72" fmla="*/ 87 w 116"/>
              <a:gd name="T73" fmla="*/ 36 h 75"/>
              <a:gd name="T74" fmla="*/ 109 w 116"/>
              <a:gd name="T75" fmla="*/ 21 h 75"/>
              <a:gd name="T76" fmla="*/ 106 w 116"/>
              <a:gd name="T77" fmla="*/ 42 h 75"/>
              <a:gd name="T78" fmla="*/ 98 w 116"/>
              <a:gd name="T79" fmla="*/ 46 h 75"/>
              <a:gd name="T80" fmla="*/ 87 w 116"/>
              <a:gd name="T81" fmla="*/ 36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6" h="75">
                <a:moveTo>
                  <a:pt x="72" y="29"/>
                </a:moveTo>
                <a:cubicBezTo>
                  <a:pt x="72" y="28"/>
                  <a:pt x="72" y="27"/>
                  <a:pt x="72" y="27"/>
                </a:cubicBezTo>
                <a:cubicBezTo>
                  <a:pt x="72" y="19"/>
                  <a:pt x="72" y="19"/>
                  <a:pt x="72" y="19"/>
                </a:cubicBezTo>
                <a:cubicBezTo>
                  <a:pt x="71" y="19"/>
                  <a:pt x="70" y="19"/>
                  <a:pt x="69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65" y="19"/>
                  <a:pt x="65" y="19"/>
                  <a:pt x="65" y="19"/>
                </a:cubicBezTo>
                <a:cubicBezTo>
                  <a:pt x="60" y="21"/>
                  <a:pt x="56" y="22"/>
                  <a:pt x="47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8"/>
                  <a:pt x="46" y="29"/>
                </a:cubicBezTo>
                <a:cubicBezTo>
                  <a:pt x="38" y="23"/>
                  <a:pt x="41" y="20"/>
                  <a:pt x="39" y="9"/>
                </a:cubicBezTo>
                <a:cubicBezTo>
                  <a:pt x="45" y="0"/>
                  <a:pt x="75" y="0"/>
                  <a:pt x="79" y="9"/>
                </a:cubicBezTo>
                <a:cubicBezTo>
                  <a:pt x="78" y="17"/>
                  <a:pt x="79" y="24"/>
                  <a:pt x="73" y="29"/>
                </a:cubicBezTo>
                <a:cubicBezTo>
                  <a:pt x="72" y="29"/>
                  <a:pt x="72" y="29"/>
                  <a:pt x="72" y="29"/>
                </a:cubicBezTo>
                <a:close/>
                <a:moveTo>
                  <a:pt x="8" y="36"/>
                </a:moveTo>
                <a:cubicBezTo>
                  <a:pt x="7" y="30"/>
                  <a:pt x="7" y="27"/>
                  <a:pt x="8" y="23"/>
                </a:cubicBezTo>
                <a:cubicBezTo>
                  <a:pt x="18" y="25"/>
                  <a:pt x="20" y="16"/>
                  <a:pt x="29" y="23"/>
                </a:cubicBezTo>
                <a:cubicBezTo>
                  <a:pt x="30" y="27"/>
                  <a:pt x="30" y="32"/>
                  <a:pt x="29" y="35"/>
                </a:cubicBezTo>
                <a:cubicBezTo>
                  <a:pt x="29" y="38"/>
                  <a:pt x="28" y="40"/>
                  <a:pt x="26" y="42"/>
                </a:cubicBezTo>
                <a:cubicBezTo>
                  <a:pt x="24" y="44"/>
                  <a:pt x="21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5" y="46"/>
                  <a:pt x="13" y="44"/>
                  <a:pt x="11" y="42"/>
                </a:cubicBezTo>
                <a:cubicBezTo>
                  <a:pt x="9" y="40"/>
                  <a:pt x="8" y="38"/>
                  <a:pt x="8" y="36"/>
                </a:cubicBezTo>
                <a:close/>
                <a:moveTo>
                  <a:pt x="25" y="46"/>
                </a:moveTo>
                <a:cubicBezTo>
                  <a:pt x="22" y="52"/>
                  <a:pt x="14" y="52"/>
                  <a:pt x="12" y="46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50"/>
                  <a:pt x="1" y="51"/>
                  <a:pt x="0" y="54"/>
                </a:cubicBezTo>
                <a:cubicBezTo>
                  <a:pt x="0" y="56"/>
                  <a:pt x="0" y="58"/>
                  <a:pt x="0" y="61"/>
                </a:cubicBezTo>
                <a:cubicBezTo>
                  <a:pt x="1" y="62"/>
                  <a:pt x="1" y="62"/>
                  <a:pt x="1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6" y="62"/>
                  <a:pt x="26" y="62"/>
                  <a:pt x="26" y="62"/>
                </a:cubicBezTo>
                <a:cubicBezTo>
                  <a:pt x="25" y="65"/>
                  <a:pt x="26" y="69"/>
                  <a:pt x="26" y="73"/>
                </a:cubicBezTo>
                <a:cubicBezTo>
                  <a:pt x="27" y="75"/>
                  <a:pt x="27" y="75"/>
                  <a:pt x="27" y="75"/>
                </a:cubicBezTo>
                <a:cubicBezTo>
                  <a:pt x="28" y="75"/>
                  <a:pt x="28" y="75"/>
                  <a:pt x="28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2" y="73"/>
                  <a:pt x="92" y="73"/>
                  <a:pt x="92" y="73"/>
                </a:cubicBezTo>
                <a:cubicBezTo>
                  <a:pt x="93" y="69"/>
                  <a:pt x="93" y="66"/>
                  <a:pt x="93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6" y="62"/>
                  <a:pt x="116" y="62"/>
                  <a:pt x="116" y="62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59"/>
                  <a:pt x="116" y="57"/>
                  <a:pt x="116" y="55"/>
                </a:cubicBezTo>
                <a:cubicBezTo>
                  <a:pt x="116" y="52"/>
                  <a:pt x="115" y="50"/>
                  <a:pt x="114" y="49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98" y="59"/>
                  <a:pt x="98" y="59"/>
                  <a:pt x="98" y="59"/>
                </a:cubicBezTo>
                <a:cubicBezTo>
                  <a:pt x="93" y="47"/>
                  <a:pt x="93" y="47"/>
                  <a:pt x="93" y="47"/>
                </a:cubicBezTo>
                <a:cubicBezTo>
                  <a:pt x="91" y="46"/>
                  <a:pt x="91" y="46"/>
                  <a:pt x="91" y="46"/>
                </a:cubicBezTo>
                <a:cubicBezTo>
                  <a:pt x="84" y="48"/>
                  <a:pt x="84" y="48"/>
                  <a:pt x="84" y="48"/>
                </a:cubicBezTo>
                <a:cubicBezTo>
                  <a:pt x="72" y="45"/>
                  <a:pt x="72" y="45"/>
                  <a:pt x="72" y="45"/>
                </a:cubicBezTo>
                <a:cubicBezTo>
                  <a:pt x="69" y="47"/>
                  <a:pt x="69" y="47"/>
                  <a:pt x="69" y="47"/>
                </a:cubicBezTo>
                <a:cubicBezTo>
                  <a:pt x="69" y="50"/>
                  <a:pt x="69" y="50"/>
                  <a:pt x="69" y="50"/>
                </a:cubicBezTo>
                <a:cubicBezTo>
                  <a:pt x="64" y="67"/>
                  <a:pt x="64" y="67"/>
                  <a:pt x="64" y="67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54"/>
                  <a:pt x="62" y="54"/>
                  <a:pt x="62" y="54"/>
                </a:cubicBezTo>
                <a:cubicBezTo>
                  <a:pt x="64" y="52"/>
                  <a:pt x="64" y="52"/>
                  <a:pt x="64" y="52"/>
                </a:cubicBezTo>
                <a:cubicBezTo>
                  <a:pt x="63" y="47"/>
                  <a:pt x="63" y="47"/>
                  <a:pt x="63" y="47"/>
                </a:cubicBezTo>
                <a:cubicBezTo>
                  <a:pt x="60" y="47"/>
                  <a:pt x="60" y="47"/>
                  <a:pt x="60" y="47"/>
                </a:cubicBezTo>
                <a:cubicBezTo>
                  <a:pt x="59" y="47"/>
                  <a:pt x="59" y="47"/>
                  <a:pt x="59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52"/>
                  <a:pt x="55" y="52"/>
                  <a:pt x="55" y="52"/>
                </a:cubicBezTo>
                <a:cubicBezTo>
                  <a:pt x="57" y="54"/>
                  <a:pt x="57" y="54"/>
                  <a:pt x="57" y="54"/>
                </a:cubicBezTo>
                <a:cubicBezTo>
                  <a:pt x="54" y="67"/>
                  <a:pt x="54" y="67"/>
                  <a:pt x="54" y="67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47"/>
                  <a:pt x="49" y="47"/>
                  <a:pt x="49" y="47"/>
                </a:cubicBezTo>
                <a:cubicBezTo>
                  <a:pt x="47" y="45"/>
                  <a:pt x="47" y="45"/>
                  <a:pt x="47" y="45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25" y="46"/>
                  <a:pt x="25" y="46"/>
                  <a:pt x="25" y="46"/>
                </a:cubicBezTo>
                <a:close/>
                <a:moveTo>
                  <a:pt x="87" y="36"/>
                </a:moveTo>
                <a:cubicBezTo>
                  <a:pt x="87" y="30"/>
                  <a:pt x="86" y="25"/>
                  <a:pt x="87" y="21"/>
                </a:cubicBezTo>
                <a:cubicBezTo>
                  <a:pt x="91" y="18"/>
                  <a:pt x="106" y="18"/>
                  <a:pt x="109" y="21"/>
                </a:cubicBezTo>
                <a:cubicBezTo>
                  <a:pt x="109" y="26"/>
                  <a:pt x="109" y="32"/>
                  <a:pt x="109" y="35"/>
                </a:cubicBezTo>
                <a:cubicBezTo>
                  <a:pt x="108" y="38"/>
                  <a:pt x="107" y="40"/>
                  <a:pt x="106" y="42"/>
                </a:cubicBezTo>
                <a:cubicBezTo>
                  <a:pt x="104" y="44"/>
                  <a:pt x="101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5" y="46"/>
                  <a:pt x="92" y="44"/>
                  <a:pt x="90" y="42"/>
                </a:cubicBezTo>
                <a:cubicBezTo>
                  <a:pt x="89" y="40"/>
                  <a:pt x="88" y="38"/>
                  <a:pt x="87" y="3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01D66A3E-BD24-AE4F-822E-CB6A73228796}"/>
              </a:ext>
            </a:extLst>
          </p:cNvPr>
          <p:cNvSpPr>
            <a:spLocks noEditPoints="1"/>
          </p:cNvSpPr>
          <p:nvPr/>
        </p:nvSpPr>
        <p:spPr bwMode="auto">
          <a:xfrm>
            <a:off x="1438507" y="2505787"/>
            <a:ext cx="680225" cy="470741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0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Lato Light"/>
              </a:rPr>
              <a:t>Parking Made Simple</a:t>
            </a:r>
            <a:endParaRPr lang="en-US" dirty="0">
              <a:solidFill>
                <a:schemeClr val="accent2"/>
              </a:solidFill>
              <a:cs typeface="Lato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pPr/>
              <a:t>5</a:t>
            </a:fld>
            <a:endParaRPr lang="en-GB"/>
          </a:p>
        </p:txBody>
      </p:sp>
      <p:cxnSp>
        <p:nvCxnSpPr>
          <p:cNvPr id="5" name="Straight Connector 4"/>
          <p:cNvCxnSpPr/>
          <p:nvPr/>
        </p:nvCxnSpPr>
        <p:spPr>
          <a:xfrm rot="16200000">
            <a:off x="6096001" y="1095902"/>
            <a:ext cx="0" cy="84315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221460" y="1874311"/>
            <a:ext cx="516155" cy="516155"/>
            <a:chOff x="1123642" y="1900296"/>
            <a:chExt cx="687003" cy="68700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8" name="Oval 7"/>
            <p:cNvSpPr/>
            <p:nvPr/>
          </p:nvSpPr>
          <p:spPr>
            <a:xfrm>
              <a:off x="1123642" y="1900296"/>
              <a:ext cx="687003" cy="6870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328245" y="2099747"/>
              <a:ext cx="277795" cy="28810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80202" y="1730765"/>
            <a:ext cx="3746568" cy="926356"/>
            <a:chOff x="2096990" y="1630316"/>
            <a:chExt cx="3746568" cy="926356"/>
          </a:xfrm>
        </p:grpSpPr>
        <p:sp>
          <p:nvSpPr>
            <p:cNvPr id="11" name="TextBox 10"/>
            <p:cNvSpPr txBox="1"/>
            <p:nvPr/>
          </p:nvSpPr>
          <p:spPr>
            <a:xfrm>
              <a:off x="2096990" y="1630316"/>
              <a:ext cx="1412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solidFill>
                    <a:schemeClr val="accent1"/>
                  </a:solidFill>
                </a:rPr>
                <a:t>Number One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96990" y="1694898"/>
              <a:ext cx="374656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endParaRPr lang="en-GB" sz="1400" dirty="0">
                <a:solidFill>
                  <a:schemeClr val="bg2"/>
                </a:solidFill>
              </a:endParaRPr>
            </a:p>
            <a:p>
              <a:pPr fontAlgn="ctr"/>
              <a:r>
                <a:rPr lang="en-IN" dirty="0">
                  <a:solidFill>
                    <a:srgbClr val="FFFF00"/>
                  </a:solidFill>
                </a:rPr>
                <a:t>Postgres SQL based Robust Database System</a:t>
              </a:r>
              <a:endParaRPr lang="en-GB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21460" y="2982737"/>
            <a:ext cx="516155" cy="516155"/>
            <a:chOff x="1123642" y="1900296"/>
            <a:chExt cx="687003" cy="68700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4" name="Oval 13"/>
            <p:cNvSpPr/>
            <p:nvPr/>
          </p:nvSpPr>
          <p:spPr>
            <a:xfrm>
              <a:off x="1123642" y="1900296"/>
              <a:ext cx="687003" cy="6870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328245" y="2099747"/>
              <a:ext cx="277795" cy="28810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21460" y="4096507"/>
            <a:ext cx="516155" cy="516155"/>
            <a:chOff x="1123642" y="1900296"/>
            <a:chExt cx="687003" cy="68700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0" name="Oval 19"/>
            <p:cNvSpPr/>
            <p:nvPr/>
          </p:nvSpPr>
          <p:spPr>
            <a:xfrm>
              <a:off x="1123642" y="1900296"/>
              <a:ext cx="687003" cy="68700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328245" y="2099747"/>
              <a:ext cx="277795" cy="28810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627279" y="1874311"/>
            <a:ext cx="516155" cy="516155"/>
            <a:chOff x="1123642" y="1900296"/>
            <a:chExt cx="687003" cy="68700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6" name="Oval 25"/>
            <p:cNvSpPr/>
            <p:nvPr/>
          </p:nvSpPr>
          <p:spPr>
            <a:xfrm>
              <a:off x="1123642" y="1900296"/>
              <a:ext cx="687003" cy="6870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328245" y="2099747"/>
              <a:ext cx="277795" cy="28810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27279" y="2982737"/>
            <a:ext cx="516155" cy="516155"/>
            <a:chOff x="1123642" y="1900296"/>
            <a:chExt cx="687003" cy="68700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2" name="Oval 31"/>
            <p:cNvSpPr/>
            <p:nvPr/>
          </p:nvSpPr>
          <p:spPr>
            <a:xfrm>
              <a:off x="1123642" y="1900296"/>
              <a:ext cx="687003" cy="6870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328245" y="2099747"/>
              <a:ext cx="277795" cy="28810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627279" y="4096507"/>
            <a:ext cx="516155" cy="516155"/>
            <a:chOff x="1123642" y="1900296"/>
            <a:chExt cx="687003" cy="68700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8" name="Oval 37"/>
            <p:cNvSpPr/>
            <p:nvPr/>
          </p:nvSpPr>
          <p:spPr>
            <a:xfrm>
              <a:off x="1123642" y="1900296"/>
              <a:ext cx="687003" cy="68700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328245" y="2099747"/>
              <a:ext cx="277795" cy="28810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880202" y="2839191"/>
            <a:ext cx="3756728" cy="926356"/>
            <a:chOff x="2096990" y="1630316"/>
            <a:chExt cx="3756728" cy="926356"/>
          </a:xfrm>
        </p:grpSpPr>
        <p:sp>
          <p:nvSpPr>
            <p:cNvPr id="44" name="TextBox 43"/>
            <p:cNvSpPr txBox="1"/>
            <p:nvPr/>
          </p:nvSpPr>
          <p:spPr>
            <a:xfrm>
              <a:off x="2096990" y="1630316"/>
              <a:ext cx="1510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solidFill>
                    <a:schemeClr val="accent3"/>
                  </a:solidFill>
                </a:rPr>
                <a:t>Number Three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07150" y="1694898"/>
              <a:ext cx="374656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endParaRPr lang="en-GB" sz="1400" dirty="0">
                <a:solidFill>
                  <a:schemeClr val="bg2"/>
                </a:solidFill>
              </a:endParaRPr>
            </a:p>
            <a:p>
              <a:pPr fontAlgn="ctr"/>
              <a:r>
                <a:rPr lang="en-IN" dirty="0">
                  <a:solidFill>
                    <a:srgbClr val="FFFF00"/>
                  </a:solidFill>
                </a:rPr>
                <a:t>API Based Modular Code [Google Map APIs &amp; self-made APIs]</a:t>
              </a:r>
              <a:endParaRPr lang="en-GB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880202" y="3952961"/>
            <a:ext cx="3746568" cy="1080245"/>
            <a:chOff x="2096990" y="1630316"/>
            <a:chExt cx="3746568" cy="1080245"/>
          </a:xfrm>
        </p:grpSpPr>
        <p:sp>
          <p:nvSpPr>
            <p:cNvPr id="47" name="TextBox 46"/>
            <p:cNvSpPr txBox="1"/>
            <p:nvPr/>
          </p:nvSpPr>
          <p:spPr>
            <a:xfrm>
              <a:off x="2096990" y="1630316"/>
              <a:ext cx="1347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solidFill>
                    <a:schemeClr val="accent5"/>
                  </a:solidFill>
                </a:rPr>
                <a:t>Number Five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96990" y="1694898"/>
              <a:ext cx="37465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endParaRPr lang="en-GB" sz="1400" dirty="0">
                <a:solidFill>
                  <a:schemeClr val="bg2"/>
                </a:solidFill>
              </a:endParaRPr>
            </a:p>
            <a:p>
              <a:r>
                <a:rPr lang="en-IN" dirty="0">
                  <a:solidFill>
                    <a:srgbClr val="FFFF00"/>
                  </a:solidFill>
                </a:rPr>
                <a:t>Bootstrap, Python, PHP, JS, HTML, CSS</a:t>
              </a:r>
              <a:endParaRPr lang="en-IN" sz="1400" dirty="0">
                <a:solidFill>
                  <a:srgbClr val="FFFF00"/>
                </a:solidFill>
              </a:endParaRPr>
            </a:p>
            <a:p>
              <a:br>
                <a:rPr lang="en-IN" sz="1400" dirty="0"/>
              </a:br>
              <a:endParaRPr lang="en-GB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216081" y="1730765"/>
            <a:ext cx="3746568" cy="649357"/>
            <a:chOff x="2096990" y="1630316"/>
            <a:chExt cx="3746568" cy="649357"/>
          </a:xfrm>
        </p:grpSpPr>
        <p:sp>
          <p:nvSpPr>
            <p:cNvPr id="50" name="TextBox 49"/>
            <p:cNvSpPr txBox="1"/>
            <p:nvPr/>
          </p:nvSpPr>
          <p:spPr>
            <a:xfrm>
              <a:off x="2096990" y="1630316"/>
              <a:ext cx="1357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solidFill>
                    <a:schemeClr val="accent2"/>
                  </a:solidFill>
                </a:rPr>
                <a:t>Number Two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96990" y="1694898"/>
              <a:ext cx="37465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endParaRPr lang="en-GB" sz="1400" dirty="0">
                <a:solidFill>
                  <a:schemeClr val="bg2"/>
                </a:solidFill>
              </a:endParaRPr>
            </a:p>
            <a:p>
              <a:pPr fontAlgn="ctr"/>
              <a:r>
                <a:rPr lang="en-IN" dirty="0">
                  <a:solidFill>
                    <a:srgbClr val="FFFF00"/>
                  </a:solidFill>
                </a:rPr>
                <a:t>Hosted on cloud-based Azure Platform</a:t>
              </a:r>
              <a:endParaRPr lang="en-GB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216081" y="2839191"/>
            <a:ext cx="3746568" cy="649357"/>
            <a:chOff x="2096990" y="1630316"/>
            <a:chExt cx="3746568" cy="649357"/>
          </a:xfrm>
        </p:grpSpPr>
        <p:sp>
          <p:nvSpPr>
            <p:cNvPr id="53" name="TextBox 52"/>
            <p:cNvSpPr txBox="1"/>
            <p:nvPr/>
          </p:nvSpPr>
          <p:spPr>
            <a:xfrm>
              <a:off x="2096990" y="1630316"/>
              <a:ext cx="1399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solidFill>
                    <a:schemeClr val="accent4"/>
                  </a:solidFill>
                </a:rPr>
                <a:t>Number Four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96990" y="1694898"/>
              <a:ext cx="37465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endParaRPr lang="en-GB" sz="1400" dirty="0">
                <a:solidFill>
                  <a:schemeClr val="bg2"/>
                </a:solidFill>
              </a:endParaRPr>
            </a:p>
            <a:p>
              <a:pPr fontAlgn="ctr"/>
              <a:r>
                <a:rPr lang="en-IN" dirty="0">
                  <a:solidFill>
                    <a:srgbClr val="FFFF00"/>
                  </a:solidFill>
                </a:rPr>
                <a:t>Push Notifications via Service Workers</a:t>
              </a:r>
              <a:endParaRPr lang="en-GB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216081" y="3952961"/>
            <a:ext cx="3746568" cy="987912"/>
            <a:chOff x="2096990" y="1630316"/>
            <a:chExt cx="3746568" cy="987912"/>
          </a:xfrm>
        </p:grpSpPr>
        <p:sp>
          <p:nvSpPr>
            <p:cNvPr id="56" name="TextBox 55"/>
            <p:cNvSpPr txBox="1"/>
            <p:nvPr/>
          </p:nvSpPr>
          <p:spPr>
            <a:xfrm>
              <a:off x="2096990" y="1630316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solidFill>
                    <a:schemeClr val="accent6"/>
                  </a:solidFill>
                </a:rPr>
                <a:t>Number Six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096990" y="1694898"/>
              <a:ext cx="37465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en-IN" dirty="0">
                  <a:solidFill>
                    <a:srgbClr val="FFFF00"/>
                  </a:solidFill>
                </a:rPr>
              </a:br>
              <a:r>
                <a:rPr lang="en-IN" dirty="0">
                  <a:solidFill>
                    <a:srgbClr val="FFFF00"/>
                  </a:solidFill>
                </a:rPr>
                <a:t>Tested &amp; Trusted by Realistic Simulations on Real World Data </a:t>
              </a:r>
              <a:endParaRPr lang="en-GB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Lato Light"/>
              </a:rPr>
              <a:t>Parking Made Simple</a:t>
            </a:r>
            <a:endParaRPr lang="en-US" dirty="0">
              <a:solidFill>
                <a:schemeClr val="accent2"/>
              </a:solidFill>
              <a:cs typeface="Lato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069-7CC0-4EE7-B50D-EED54ADC9FE6}" type="slidenum">
              <a:rPr lang="en-GB" smtClean="0"/>
              <a:pPr/>
              <a:t>6</a:t>
            </a:fld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622690" y="2320129"/>
            <a:ext cx="2036962" cy="3400283"/>
            <a:chOff x="599672" y="1733771"/>
            <a:chExt cx="2036962" cy="3400283"/>
          </a:xfrm>
        </p:grpSpPr>
        <p:sp>
          <p:nvSpPr>
            <p:cNvPr id="5" name="Trapezoid 4"/>
            <p:cNvSpPr/>
            <p:nvPr/>
          </p:nvSpPr>
          <p:spPr>
            <a:xfrm rot="5400000">
              <a:off x="-81989" y="2415432"/>
              <a:ext cx="3400283" cy="2036962"/>
            </a:xfrm>
            <a:prstGeom prst="trapezoid">
              <a:avLst>
                <a:gd name="adj" fmla="val 1617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385981" y="2317283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2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3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4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5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6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7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8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9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20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12932" y="2913390"/>
              <a:ext cx="2010442" cy="2017151"/>
              <a:chOff x="556972" y="2778671"/>
              <a:chExt cx="2010442" cy="2017151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125215" y="2778671"/>
                <a:ext cx="873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2"/>
                    </a:solidFill>
                  </a:rPr>
                  <a:t>UTILITY</a:t>
                </a:r>
                <a:endParaRPr lang="en-GB" b="1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56972" y="3164606"/>
                <a:ext cx="2010442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dirty="0">
                    <a:solidFill>
                      <a:srgbClr val="FFFF00"/>
                    </a:solidFill>
                  </a:rPr>
                  <a:t>Greatly Facilitates visitors in finding appropriate parking lots</a:t>
                </a:r>
                <a:endParaRPr lang="en-IN" sz="1400" dirty="0">
                  <a:solidFill>
                    <a:srgbClr val="FFFF00"/>
                  </a:solidFill>
                </a:endParaRPr>
              </a:p>
              <a:p>
                <a:br>
                  <a:rPr lang="en-IN" sz="1400" dirty="0"/>
                </a:br>
                <a:endParaRPr lang="en-GB" sz="1400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2826814" y="2320129"/>
            <a:ext cx="2036962" cy="3400283"/>
            <a:chOff x="2838596" y="1733772"/>
            <a:chExt cx="2036962" cy="3400283"/>
          </a:xfrm>
        </p:grpSpPr>
        <p:sp>
          <p:nvSpPr>
            <p:cNvPr id="6" name="Trapezoid 5"/>
            <p:cNvSpPr/>
            <p:nvPr/>
          </p:nvSpPr>
          <p:spPr>
            <a:xfrm rot="16200000" flipH="1">
              <a:off x="2156935" y="2415433"/>
              <a:ext cx="3400283" cy="2036962"/>
            </a:xfrm>
            <a:prstGeom prst="trapezoid">
              <a:avLst>
                <a:gd name="adj" fmla="val 1617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utoShape 59"/>
            <p:cNvSpPr>
              <a:spLocks/>
            </p:cNvSpPr>
            <p:nvPr/>
          </p:nvSpPr>
          <p:spPr bwMode="auto">
            <a:xfrm>
              <a:off x="3622870" y="2218858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50218" y="2913390"/>
              <a:ext cx="2010442" cy="1558119"/>
              <a:chOff x="556972" y="2778671"/>
              <a:chExt cx="2010442" cy="1558119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871911" y="2778671"/>
                <a:ext cx="1380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2"/>
                    </a:solidFill>
                  </a:rPr>
                  <a:t>INNOVATION</a:t>
                </a:r>
                <a:endParaRPr lang="en-GB" b="1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56972" y="3259572"/>
                <a:ext cx="2010442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dirty="0">
                    <a:solidFill>
                      <a:srgbClr val="FFFF00"/>
                    </a:solidFill>
                  </a:rPr>
                  <a:t>Makes way for a Smart Campus</a:t>
                </a:r>
                <a:endParaRPr lang="en-IN" sz="1400" dirty="0">
                  <a:solidFill>
                    <a:srgbClr val="FFFF00"/>
                  </a:solidFill>
                </a:endParaRPr>
              </a:p>
              <a:p>
                <a:br>
                  <a:rPr lang="en-IN" sz="1400" dirty="0"/>
                </a:br>
                <a:endParaRPr lang="en-GB" sz="1400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5065735" y="2320130"/>
            <a:ext cx="2137942" cy="3400283"/>
            <a:chOff x="5077519" y="1733772"/>
            <a:chExt cx="2137942" cy="3400283"/>
          </a:xfrm>
        </p:grpSpPr>
        <p:sp>
          <p:nvSpPr>
            <p:cNvPr id="7" name="Trapezoid 6"/>
            <p:cNvSpPr/>
            <p:nvPr/>
          </p:nvSpPr>
          <p:spPr>
            <a:xfrm rot="5400000">
              <a:off x="4395858" y="2415433"/>
              <a:ext cx="3400283" cy="2036962"/>
            </a:xfrm>
            <a:prstGeom prst="trapezoid">
              <a:avLst>
                <a:gd name="adj" fmla="val 1617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5205019" y="2913390"/>
              <a:ext cx="2010442" cy="1687452"/>
              <a:chOff x="672453" y="2778671"/>
              <a:chExt cx="2010442" cy="168745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710330" y="2778671"/>
                <a:ext cx="1703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SOCIETAL VALUE</a:t>
                </a:r>
                <a:endParaRPr lang="en-GB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72453" y="3204239"/>
                <a:ext cx="2010442" cy="1261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solidFill>
                      <a:srgbClr val="FF0000"/>
                    </a:solidFill>
                  </a:rPr>
                  <a:t>Saves Fuel </a:t>
                </a:r>
              </a:p>
              <a:p>
                <a:r>
                  <a:rPr lang="en-IN" sz="2400" dirty="0">
                    <a:solidFill>
                      <a:srgbClr val="FF0000"/>
                    </a:solidFill>
                  </a:rPr>
                  <a:t>Saves Time </a:t>
                </a:r>
              </a:p>
              <a:p>
                <a:br>
                  <a:rPr lang="en-IN" sz="1400" dirty="0"/>
                </a:br>
                <a:endParaRPr lang="en-GB" sz="1400" dirty="0">
                  <a:solidFill>
                    <a:schemeClr val="bg2"/>
                  </a:solidFill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7301545" y="2320130"/>
            <a:ext cx="2036962" cy="3400283"/>
            <a:chOff x="7316443" y="1733772"/>
            <a:chExt cx="2036962" cy="3400283"/>
          </a:xfrm>
        </p:grpSpPr>
        <p:sp>
          <p:nvSpPr>
            <p:cNvPr id="8" name="Trapezoid 7"/>
            <p:cNvSpPr/>
            <p:nvPr/>
          </p:nvSpPr>
          <p:spPr>
            <a:xfrm rot="16200000" flipH="1">
              <a:off x="6634782" y="2415433"/>
              <a:ext cx="3400283" cy="2036962"/>
            </a:xfrm>
            <a:prstGeom prst="trapezoid">
              <a:avLst>
                <a:gd name="adj" fmla="val 1617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17396" y="2913390"/>
              <a:ext cx="2010442" cy="1691040"/>
              <a:chOff x="544667" y="2778671"/>
              <a:chExt cx="2010442" cy="1691040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737259" y="2778671"/>
                <a:ext cx="1649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SUSTAINABILITY</a:t>
                </a:r>
                <a:endParaRPr lang="en-GB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44667" y="3269382"/>
                <a:ext cx="201044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IN" sz="2400" dirty="0">
                    <a:solidFill>
                      <a:srgbClr val="FF0000"/>
                    </a:solidFill>
                  </a:rPr>
                  <a:t>Extremely Low </a:t>
                </a:r>
              </a:p>
              <a:p>
                <a:pPr algn="ctr" fontAlgn="base"/>
                <a:r>
                  <a:rPr lang="en-IN" sz="2400" dirty="0">
                    <a:solidFill>
                      <a:srgbClr val="FF0000"/>
                    </a:solidFill>
                  </a:rPr>
                  <a:t>Maintenance </a:t>
                </a:r>
                <a:br>
                  <a:rPr lang="en-IN" sz="2400" dirty="0">
                    <a:solidFill>
                      <a:srgbClr val="FF0000"/>
                    </a:solidFill>
                  </a:rPr>
                </a:br>
                <a:r>
                  <a:rPr lang="en-IN" sz="2400" dirty="0">
                    <a:solidFill>
                      <a:srgbClr val="FF0000"/>
                    </a:solidFill>
                  </a:rPr>
                  <a:t>Overheads</a:t>
                </a:r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9532053" y="2320130"/>
            <a:ext cx="2036962" cy="3400283"/>
            <a:chOff x="9555365" y="1733771"/>
            <a:chExt cx="2036962" cy="3400283"/>
          </a:xfrm>
        </p:grpSpPr>
        <p:sp>
          <p:nvSpPr>
            <p:cNvPr id="9" name="Trapezoid 8"/>
            <p:cNvSpPr/>
            <p:nvPr/>
          </p:nvSpPr>
          <p:spPr>
            <a:xfrm rot="5400000">
              <a:off x="8873704" y="2415432"/>
              <a:ext cx="3400283" cy="2036962"/>
            </a:xfrm>
            <a:prstGeom prst="trapezoid">
              <a:avLst>
                <a:gd name="adj" fmla="val 1617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568624" y="2913390"/>
              <a:ext cx="2010442" cy="1707046"/>
              <a:chOff x="556972" y="2778671"/>
              <a:chExt cx="2010442" cy="1707046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01599" y="2778671"/>
                <a:ext cx="13211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SCALABILITY</a:t>
                </a:r>
                <a:endParaRPr lang="en-GB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56972" y="3285388"/>
                <a:ext cx="201044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400" dirty="0">
                    <a:solidFill>
                      <a:srgbClr val="FF0000"/>
                    </a:solidFill>
                  </a:rPr>
                  <a:t>Easily Scalable </a:t>
                </a:r>
              </a:p>
              <a:p>
                <a:pPr algn="ctr"/>
                <a:r>
                  <a:rPr lang="en-IN" sz="2400" dirty="0">
                    <a:solidFill>
                      <a:srgbClr val="FF0000"/>
                    </a:solidFill>
                  </a:rPr>
                  <a:t>to </a:t>
                </a:r>
              </a:p>
              <a:p>
                <a:pPr algn="ctr"/>
                <a:r>
                  <a:rPr lang="en-IN" sz="2400" dirty="0">
                    <a:solidFill>
                      <a:srgbClr val="FF0000"/>
                    </a:solidFill>
                  </a:rPr>
                  <a:t>Entire City</a:t>
                </a:r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1C1FFB4A-47F8-9F41-97CD-A6BE446C07B9}"/>
              </a:ext>
            </a:extLst>
          </p:cNvPr>
          <p:cNvSpPr>
            <a:spLocks noEditPoints="1"/>
          </p:cNvSpPr>
          <p:nvPr/>
        </p:nvSpPr>
        <p:spPr bwMode="auto">
          <a:xfrm>
            <a:off x="10070618" y="2811433"/>
            <a:ext cx="633575" cy="451907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DDD6FBF-E738-C347-83CE-D1CEE95C8102}"/>
              </a:ext>
            </a:extLst>
          </p:cNvPr>
          <p:cNvSpPr>
            <a:spLocks noEditPoints="1"/>
          </p:cNvSpPr>
          <p:nvPr/>
        </p:nvSpPr>
        <p:spPr bwMode="auto">
          <a:xfrm>
            <a:off x="8033655" y="2789737"/>
            <a:ext cx="548127" cy="495300"/>
          </a:xfrm>
          <a:custGeom>
            <a:avLst/>
            <a:gdLst>
              <a:gd name="T0" fmla="*/ 62 w 80"/>
              <a:gd name="T1" fmla="*/ 22 h 92"/>
              <a:gd name="T2" fmla="*/ 37 w 80"/>
              <a:gd name="T3" fmla="*/ 43 h 92"/>
              <a:gd name="T4" fmla="*/ 37 w 80"/>
              <a:gd name="T5" fmla="*/ 33 h 92"/>
              <a:gd name="T6" fmla="*/ 5 w 80"/>
              <a:gd name="T7" fmla="*/ 58 h 92"/>
              <a:gd name="T8" fmla="*/ 0 w 80"/>
              <a:gd name="T9" fmla="*/ 58 h 92"/>
              <a:gd name="T10" fmla="*/ 37 w 80"/>
              <a:gd name="T11" fmla="*/ 10 h 92"/>
              <a:gd name="T12" fmla="*/ 37 w 80"/>
              <a:gd name="T13" fmla="*/ 0 h 92"/>
              <a:gd name="T14" fmla="*/ 62 w 80"/>
              <a:gd name="T15" fmla="*/ 22 h 92"/>
              <a:gd name="T16" fmla="*/ 44 w 80"/>
              <a:gd name="T17" fmla="*/ 59 h 92"/>
              <a:gd name="T18" fmla="*/ 44 w 80"/>
              <a:gd name="T19" fmla="*/ 49 h 92"/>
              <a:gd name="T20" fmla="*/ 16 w 80"/>
              <a:gd name="T21" fmla="*/ 71 h 92"/>
              <a:gd name="T22" fmla="*/ 44 w 80"/>
              <a:gd name="T23" fmla="*/ 92 h 92"/>
              <a:gd name="T24" fmla="*/ 44 w 80"/>
              <a:gd name="T25" fmla="*/ 82 h 92"/>
              <a:gd name="T26" fmla="*/ 80 w 80"/>
              <a:gd name="T27" fmla="*/ 37 h 92"/>
              <a:gd name="T28" fmla="*/ 75 w 80"/>
              <a:gd name="T29" fmla="*/ 37 h 92"/>
              <a:gd name="T30" fmla="*/ 44 w 80"/>
              <a:gd name="T31" fmla="*/ 59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0" h="92">
                <a:moveTo>
                  <a:pt x="62" y="22"/>
                </a:moveTo>
                <a:cubicBezTo>
                  <a:pt x="37" y="43"/>
                  <a:pt x="37" y="43"/>
                  <a:pt x="37" y="43"/>
                </a:cubicBezTo>
                <a:cubicBezTo>
                  <a:pt x="37" y="33"/>
                  <a:pt x="37" y="33"/>
                  <a:pt x="37" y="33"/>
                </a:cubicBezTo>
                <a:cubicBezTo>
                  <a:pt x="22" y="36"/>
                  <a:pt x="10" y="44"/>
                  <a:pt x="5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2" y="34"/>
                  <a:pt x="14" y="16"/>
                  <a:pt x="37" y="10"/>
                </a:cubicBezTo>
                <a:cubicBezTo>
                  <a:pt x="37" y="0"/>
                  <a:pt x="37" y="0"/>
                  <a:pt x="37" y="0"/>
                </a:cubicBezTo>
                <a:cubicBezTo>
                  <a:pt x="62" y="22"/>
                  <a:pt x="62" y="22"/>
                  <a:pt x="62" y="22"/>
                </a:cubicBezTo>
                <a:close/>
                <a:moveTo>
                  <a:pt x="44" y="59"/>
                </a:moveTo>
                <a:cubicBezTo>
                  <a:pt x="44" y="49"/>
                  <a:pt x="44" y="49"/>
                  <a:pt x="44" y="49"/>
                </a:cubicBezTo>
                <a:cubicBezTo>
                  <a:pt x="16" y="71"/>
                  <a:pt x="16" y="71"/>
                  <a:pt x="16" y="71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82"/>
                  <a:pt x="44" y="82"/>
                  <a:pt x="44" y="82"/>
                </a:cubicBezTo>
                <a:cubicBezTo>
                  <a:pt x="66" y="77"/>
                  <a:pt x="78" y="59"/>
                  <a:pt x="80" y="37"/>
                </a:cubicBezTo>
                <a:cubicBezTo>
                  <a:pt x="75" y="37"/>
                  <a:pt x="75" y="37"/>
                  <a:pt x="75" y="37"/>
                </a:cubicBezTo>
                <a:cubicBezTo>
                  <a:pt x="69" y="49"/>
                  <a:pt x="57" y="56"/>
                  <a:pt x="44" y="5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E787940F-9723-F741-AA28-9094B7DC547C}"/>
              </a:ext>
            </a:extLst>
          </p:cNvPr>
          <p:cNvSpPr>
            <a:spLocks noEditPoints="1"/>
          </p:cNvSpPr>
          <p:nvPr/>
        </p:nvSpPr>
        <p:spPr bwMode="auto">
          <a:xfrm>
            <a:off x="5648051" y="2800300"/>
            <a:ext cx="739329" cy="495300"/>
          </a:xfrm>
          <a:custGeom>
            <a:avLst/>
            <a:gdLst>
              <a:gd name="T0" fmla="*/ 72 w 116"/>
              <a:gd name="T1" fmla="*/ 27 h 75"/>
              <a:gd name="T2" fmla="*/ 69 w 116"/>
              <a:gd name="T3" fmla="*/ 19 h 75"/>
              <a:gd name="T4" fmla="*/ 65 w 116"/>
              <a:gd name="T5" fmla="*/ 19 h 75"/>
              <a:gd name="T6" fmla="*/ 46 w 116"/>
              <a:gd name="T7" fmla="*/ 18 h 75"/>
              <a:gd name="T8" fmla="*/ 46 w 116"/>
              <a:gd name="T9" fmla="*/ 29 h 75"/>
              <a:gd name="T10" fmla="*/ 79 w 116"/>
              <a:gd name="T11" fmla="*/ 9 h 75"/>
              <a:gd name="T12" fmla="*/ 72 w 116"/>
              <a:gd name="T13" fmla="*/ 29 h 75"/>
              <a:gd name="T14" fmla="*/ 8 w 116"/>
              <a:gd name="T15" fmla="*/ 23 h 75"/>
              <a:gd name="T16" fmla="*/ 29 w 116"/>
              <a:gd name="T17" fmla="*/ 35 h 75"/>
              <a:gd name="T18" fmla="*/ 18 w 116"/>
              <a:gd name="T19" fmla="*/ 46 h 75"/>
              <a:gd name="T20" fmla="*/ 11 w 116"/>
              <a:gd name="T21" fmla="*/ 42 h 75"/>
              <a:gd name="T22" fmla="*/ 25 w 116"/>
              <a:gd name="T23" fmla="*/ 46 h 75"/>
              <a:gd name="T24" fmla="*/ 4 w 116"/>
              <a:gd name="T25" fmla="*/ 48 h 75"/>
              <a:gd name="T26" fmla="*/ 3 w 116"/>
              <a:gd name="T27" fmla="*/ 48 h 75"/>
              <a:gd name="T28" fmla="*/ 0 w 116"/>
              <a:gd name="T29" fmla="*/ 61 h 75"/>
              <a:gd name="T30" fmla="*/ 2 w 116"/>
              <a:gd name="T31" fmla="*/ 62 h 75"/>
              <a:gd name="T32" fmla="*/ 26 w 116"/>
              <a:gd name="T33" fmla="*/ 73 h 75"/>
              <a:gd name="T34" fmla="*/ 28 w 116"/>
              <a:gd name="T35" fmla="*/ 75 h 75"/>
              <a:gd name="T36" fmla="*/ 92 w 116"/>
              <a:gd name="T37" fmla="*/ 75 h 75"/>
              <a:gd name="T38" fmla="*/ 93 w 116"/>
              <a:gd name="T39" fmla="*/ 62 h 75"/>
              <a:gd name="T40" fmla="*/ 116 w 116"/>
              <a:gd name="T41" fmla="*/ 62 h 75"/>
              <a:gd name="T42" fmla="*/ 116 w 116"/>
              <a:gd name="T43" fmla="*/ 55 h 75"/>
              <a:gd name="T44" fmla="*/ 113 w 116"/>
              <a:gd name="T45" fmla="*/ 48 h 75"/>
              <a:gd name="T46" fmla="*/ 105 w 116"/>
              <a:gd name="T47" fmla="*/ 46 h 75"/>
              <a:gd name="T48" fmla="*/ 98 w 116"/>
              <a:gd name="T49" fmla="*/ 59 h 75"/>
              <a:gd name="T50" fmla="*/ 91 w 116"/>
              <a:gd name="T51" fmla="*/ 46 h 75"/>
              <a:gd name="T52" fmla="*/ 72 w 116"/>
              <a:gd name="T53" fmla="*/ 45 h 75"/>
              <a:gd name="T54" fmla="*/ 69 w 116"/>
              <a:gd name="T55" fmla="*/ 50 h 75"/>
              <a:gd name="T56" fmla="*/ 64 w 116"/>
              <a:gd name="T57" fmla="*/ 67 h 75"/>
              <a:gd name="T58" fmla="*/ 64 w 116"/>
              <a:gd name="T59" fmla="*/ 52 h 75"/>
              <a:gd name="T60" fmla="*/ 60 w 116"/>
              <a:gd name="T61" fmla="*/ 47 h 75"/>
              <a:gd name="T62" fmla="*/ 56 w 116"/>
              <a:gd name="T63" fmla="*/ 47 h 75"/>
              <a:gd name="T64" fmla="*/ 57 w 116"/>
              <a:gd name="T65" fmla="*/ 54 h 75"/>
              <a:gd name="T66" fmla="*/ 49 w 116"/>
              <a:gd name="T67" fmla="*/ 50 h 75"/>
              <a:gd name="T68" fmla="*/ 47 w 116"/>
              <a:gd name="T69" fmla="*/ 45 h 75"/>
              <a:gd name="T70" fmla="*/ 33 w 116"/>
              <a:gd name="T71" fmla="*/ 48 h 75"/>
              <a:gd name="T72" fmla="*/ 87 w 116"/>
              <a:gd name="T73" fmla="*/ 36 h 75"/>
              <a:gd name="T74" fmla="*/ 109 w 116"/>
              <a:gd name="T75" fmla="*/ 21 h 75"/>
              <a:gd name="T76" fmla="*/ 106 w 116"/>
              <a:gd name="T77" fmla="*/ 42 h 75"/>
              <a:gd name="T78" fmla="*/ 98 w 116"/>
              <a:gd name="T79" fmla="*/ 46 h 75"/>
              <a:gd name="T80" fmla="*/ 87 w 116"/>
              <a:gd name="T81" fmla="*/ 36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6" h="75">
                <a:moveTo>
                  <a:pt x="72" y="29"/>
                </a:moveTo>
                <a:cubicBezTo>
                  <a:pt x="72" y="28"/>
                  <a:pt x="72" y="27"/>
                  <a:pt x="72" y="27"/>
                </a:cubicBezTo>
                <a:cubicBezTo>
                  <a:pt x="72" y="19"/>
                  <a:pt x="72" y="19"/>
                  <a:pt x="72" y="19"/>
                </a:cubicBezTo>
                <a:cubicBezTo>
                  <a:pt x="71" y="19"/>
                  <a:pt x="70" y="19"/>
                  <a:pt x="69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65" y="19"/>
                  <a:pt x="65" y="19"/>
                  <a:pt x="65" y="19"/>
                </a:cubicBezTo>
                <a:cubicBezTo>
                  <a:pt x="60" y="21"/>
                  <a:pt x="56" y="22"/>
                  <a:pt x="47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8"/>
                  <a:pt x="46" y="29"/>
                </a:cubicBezTo>
                <a:cubicBezTo>
                  <a:pt x="38" y="23"/>
                  <a:pt x="41" y="20"/>
                  <a:pt x="39" y="9"/>
                </a:cubicBezTo>
                <a:cubicBezTo>
                  <a:pt x="45" y="0"/>
                  <a:pt x="75" y="0"/>
                  <a:pt x="79" y="9"/>
                </a:cubicBezTo>
                <a:cubicBezTo>
                  <a:pt x="78" y="17"/>
                  <a:pt x="79" y="24"/>
                  <a:pt x="73" y="29"/>
                </a:cubicBezTo>
                <a:cubicBezTo>
                  <a:pt x="72" y="29"/>
                  <a:pt x="72" y="29"/>
                  <a:pt x="72" y="29"/>
                </a:cubicBezTo>
                <a:close/>
                <a:moveTo>
                  <a:pt x="8" y="36"/>
                </a:moveTo>
                <a:cubicBezTo>
                  <a:pt x="7" y="30"/>
                  <a:pt x="7" y="27"/>
                  <a:pt x="8" y="23"/>
                </a:cubicBezTo>
                <a:cubicBezTo>
                  <a:pt x="18" y="25"/>
                  <a:pt x="20" y="16"/>
                  <a:pt x="29" y="23"/>
                </a:cubicBezTo>
                <a:cubicBezTo>
                  <a:pt x="30" y="27"/>
                  <a:pt x="30" y="32"/>
                  <a:pt x="29" y="35"/>
                </a:cubicBezTo>
                <a:cubicBezTo>
                  <a:pt x="29" y="38"/>
                  <a:pt x="28" y="40"/>
                  <a:pt x="26" y="42"/>
                </a:cubicBezTo>
                <a:cubicBezTo>
                  <a:pt x="24" y="44"/>
                  <a:pt x="21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5" y="46"/>
                  <a:pt x="13" y="44"/>
                  <a:pt x="11" y="42"/>
                </a:cubicBezTo>
                <a:cubicBezTo>
                  <a:pt x="9" y="40"/>
                  <a:pt x="8" y="38"/>
                  <a:pt x="8" y="36"/>
                </a:cubicBezTo>
                <a:close/>
                <a:moveTo>
                  <a:pt x="25" y="46"/>
                </a:moveTo>
                <a:cubicBezTo>
                  <a:pt x="22" y="52"/>
                  <a:pt x="14" y="52"/>
                  <a:pt x="12" y="46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50"/>
                  <a:pt x="1" y="51"/>
                  <a:pt x="0" y="54"/>
                </a:cubicBezTo>
                <a:cubicBezTo>
                  <a:pt x="0" y="56"/>
                  <a:pt x="0" y="58"/>
                  <a:pt x="0" y="61"/>
                </a:cubicBezTo>
                <a:cubicBezTo>
                  <a:pt x="1" y="62"/>
                  <a:pt x="1" y="62"/>
                  <a:pt x="1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6" y="62"/>
                  <a:pt x="26" y="62"/>
                  <a:pt x="26" y="62"/>
                </a:cubicBezTo>
                <a:cubicBezTo>
                  <a:pt x="25" y="65"/>
                  <a:pt x="26" y="69"/>
                  <a:pt x="26" y="73"/>
                </a:cubicBezTo>
                <a:cubicBezTo>
                  <a:pt x="27" y="75"/>
                  <a:pt x="27" y="75"/>
                  <a:pt x="27" y="75"/>
                </a:cubicBezTo>
                <a:cubicBezTo>
                  <a:pt x="28" y="75"/>
                  <a:pt x="28" y="75"/>
                  <a:pt x="28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2" y="73"/>
                  <a:pt x="92" y="73"/>
                  <a:pt x="92" y="73"/>
                </a:cubicBezTo>
                <a:cubicBezTo>
                  <a:pt x="93" y="69"/>
                  <a:pt x="93" y="66"/>
                  <a:pt x="93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6" y="62"/>
                  <a:pt x="116" y="62"/>
                  <a:pt x="116" y="62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59"/>
                  <a:pt x="116" y="57"/>
                  <a:pt x="116" y="55"/>
                </a:cubicBezTo>
                <a:cubicBezTo>
                  <a:pt x="116" y="52"/>
                  <a:pt x="115" y="50"/>
                  <a:pt x="114" y="49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98" y="59"/>
                  <a:pt x="98" y="59"/>
                  <a:pt x="98" y="59"/>
                </a:cubicBezTo>
                <a:cubicBezTo>
                  <a:pt x="93" y="47"/>
                  <a:pt x="93" y="47"/>
                  <a:pt x="93" y="47"/>
                </a:cubicBezTo>
                <a:cubicBezTo>
                  <a:pt x="91" y="46"/>
                  <a:pt x="91" y="46"/>
                  <a:pt x="91" y="46"/>
                </a:cubicBezTo>
                <a:cubicBezTo>
                  <a:pt x="84" y="48"/>
                  <a:pt x="84" y="48"/>
                  <a:pt x="84" y="48"/>
                </a:cubicBezTo>
                <a:cubicBezTo>
                  <a:pt x="72" y="45"/>
                  <a:pt x="72" y="45"/>
                  <a:pt x="72" y="45"/>
                </a:cubicBezTo>
                <a:cubicBezTo>
                  <a:pt x="69" y="47"/>
                  <a:pt x="69" y="47"/>
                  <a:pt x="69" y="47"/>
                </a:cubicBezTo>
                <a:cubicBezTo>
                  <a:pt x="69" y="50"/>
                  <a:pt x="69" y="50"/>
                  <a:pt x="69" y="50"/>
                </a:cubicBezTo>
                <a:cubicBezTo>
                  <a:pt x="64" y="67"/>
                  <a:pt x="64" y="67"/>
                  <a:pt x="64" y="67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54"/>
                  <a:pt x="62" y="54"/>
                  <a:pt x="62" y="54"/>
                </a:cubicBezTo>
                <a:cubicBezTo>
                  <a:pt x="64" y="52"/>
                  <a:pt x="64" y="52"/>
                  <a:pt x="64" y="52"/>
                </a:cubicBezTo>
                <a:cubicBezTo>
                  <a:pt x="63" y="47"/>
                  <a:pt x="63" y="47"/>
                  <a:pt x="63" y="47"/>
                </a:cubicBezTo>
                <a:cubicBezTo>
                  <a:pt x="60" y="47"/>
                  <a:pt x="60" y="47"/>
                  <a:pt x="60" y="47"/>
                </a:cubicBezTo>
                <a:cubicBezTo>
                  <a:pt x="59" y="47"/>
                  <a:pt x="59" y="47"/>
                  <a:pt x="59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52"/>
                  <a:pt x="55" y="52"/>
                  <a:pt x="55" y="52"/>
                </a:cubicBezTo>
                <a:cubicBezTo>
                  <a:pt x="57" y="54"/>
                  <a:pt x="57" y="54"/>
                  <a:pt x="57" y="54"/>
                </a:cubicBezTo>
                <a:cubicBezTo>
                  <a:pt x="54" y="67"/>
                  <a:pt x="54" y="67"/>
                  <a:pt x="54" y="67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47"/>
                  <a:pt x="49" y="47"/>
                  <a:pt x="49" y="47"/>
                </a:cubicBezTo>
                <a:cubicBezTo>
                  <a:pt x="47" y="45"/>
                  <a:pt x="47" y="45"/>
                  <a:pt x="47" y="45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25" y="46"/>
                  <a:pt x="25" y="46"/>
                  <a:pt x="25" y="46"/>
                </a:cubicBezTo>
                <a:close/>
                <a:moveTo>
                  <a:pt x="87" y="36"/>
                </a:moveTo>
                <a:cubicBezTo>
                  <a:pt x="87" y="30"/>
                  <a:pt x="86" y="25"/>
                  <a:pt x="87" y="21"/>
                </a:cubicBezTo>
                <a:cubicBezTo>
                  <a:pt x="91" y="18"/>
                  <a:pt x="106" y="18"/>
                  <a:pt x="109" y="21"/>
                </a:cubicBezTo>
                <a:cubicBezTo>
                  <a:pt x="109" y="26"/>
                  <a:pt x="109" y="32"/>
                  <a:pt x="109" y="35"/>
                </a:cubicBezTo>
                <a:cubicBezTo>
                  <a:pt x="108" y="38"/>
                  <a:pt x="107" y="40"/>
                  <a:pt x="106" y="42"/>
                </a:cubicBezTo>
                <a:cubicBezTo>
                  <a:pt x="104" y="44"/>
                  <a:pt x="101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5" y="46"/>
                  <a:pt x="92" y="44"/>
                  <a:pt x="90" y="42"/>
                </a:cubicBezTo>
                <a:cubicBezTo>
                  <a:pt x="89" y="40"/>
                  <a:pt x="88" y="38"/>
                  <a:pt x="87" y="3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4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4" name="Rectangle 5"/>
          <p:cNvSpPr/>
          <p:nvPr/>
        </p:nvSpPr>
        <p:spPr>
          <a:xfrm>
            <a:off x="0" y="0"/>
            <a:ext cx="1219668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0 h 6858000"/>
              <a:gd name="connsiteX0" fmla="*/ 12196689 w 12196689"/>
              <a:gd name="connsiteY0" fmla="*/ 14067 h 6858000"/>
              <a:gd name="connsiteX1" fmla="*/ 12191999 w 12196689"/>
              <a:gd name="connsiteY1" fmla="*/ 0 h 6858000"/>
              <a:gd name="connsiteX2" fmla="*/ 12191999 w 12196689"/>
              <a:gd name="connsiteY2" fmla="*/ 6858000 h 6858000"/>
              <a:gd name="connsiteX3" fmla="*/ 0 w 12196689"/>
              <a:gd name="connsiteY3" fmla="*/ 6858000 h 6858000"/>
              <a:gd name="connsiteX4" fmla="*/ 12196689 w 12196689"/>
              <a:gd name="connsiteY4" fmla="*/ 140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6689" h="6858000">
                <a:moveTo>
                  <a:pt x="12196689" y="14067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12196689" y="14067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0" y="1694985"/>
            <a:ext cx="94785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+mj-lt"/>
              </a:rPr>
              <a:t>Thank   </a:t>
            </a:r>
          </a:p>
          <a:p>
            <a:pPr algn="ctr"/>
            <a:r>
              <a:rPr lang="en-US" sz="9600" dirty="0">
                <a:solidFill>
                  <a:schemeClr val="bg1"/>
                </a:solidFill>
                <a:latin typeface="+mj-lt"/>
              </a:rPr>
              <a:t>                   You</a:t>
            </a:r>
            <a:endParaRPr lang="en-GB" sz="9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965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rgbClr val="5C5C5C"/>
      </a:dk1>
      <a:lt1>
        <a:srgbClr val="FFFFFF"/>
      </a:lt1>
      <a:dk2>
        <a:srgbClr val="3F3F3F"/>
      </a:dk2>
      <a:lt2>
        <a:srgbClr val="FCFCFC"/>
      </a:lt2>
      <a:accent1>
        <a:srgbClr val="0A5064"/>
      </a:accent1>
      <a:accent2>
        <a:srgbClr val="0F7895"/>
      </a:accent2>
      <a:accent3>
        <a:srgbClr val="15A1C8"/>
      </a:accent3>
      <a:accent4>
        <a:srgbClr val="62CFEE"/>
      </a:accent4>
      <a:accent5>
        <a:srgbClr val="96DFF4"/>
      </a:accent5>
      <a:accent6>
        <a:srgbClr val="CAEFF9"/>
      </a:accent6>
      <a:hlink>
        <a:srgbClr val="0563C1"/>
      </a:hlink>
      <a:folHlink>
        <a:srgbClr val="954F72"/>
      </a:folHlink>
    </a:clrScheme>
    <a:fontScheme name="Custom 16">
      <a:majorFont>
        <a:latin typeface="Lato Regular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7873</TotalTime>
  <Words>266</Words>
  <Application>Microsoft Macintosh PowerPoint</Application>
  <PresentationFormat>Widescreen</PresentationFormat>
  <Paragraphs>92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ヒラギノ角ゴ ProN W3</vt:lpstr>
      <vt:lpstr>Arial</vt:lpstr>
      <vt:lpstr>Calibri</vt:lpstr>
      <vt:lpstr>Calibri Light</vt:lpstr>
      <vt:lpstr>Gill Sans</vt:lpstr>
      <vt:lpstr>Lato Light</vt:lpstr>
      <vt:lpstr>Lato Regular</vt:lpstr>
      <vt:lpstr>Office Theme</vt:lpstr>
      <vt:lpstr>PowerPoint Presentation</vt:lpstr>
      <vt:lpstr>PowerPoint Presentation</vt:lpstr>
      <vt:lpstr>SOLUTION</vt:lpstr>
      <vt:lpstr>SOLUTION: How Good ?</vt:lpstr>
      <vt:lpstr>TECHNOLOGY</vt:lpstr>
      <vt:lpstr>Business Model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Thanh Binh</dc:creator>
  <cp:lastModifiedBy>Deepak Bansal</cp:lastModifiedBy>
  <cp:revision>328</cp:revision>
  <dcterms:created xsi:type="dcterms:W3CDTF">2015-05-27T16:08:51Z</dcterms:created>
  <dcterms:modified xsi:type="dcterms:W3CDTF">2018-11-13T13:01:01Z</dcterms:modified>
</cp:coreProperties>
</file>